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notesSlides/notesSlide23.xml" ContentType="application/vnd.openxmlformats-officedocument.presentationml.notesSlide+xml"/>
  <Override PartName="/ppt/charts/chartEx3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sldIdLst>
    <p:sldId id="256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5" r:id="rId13"/>
    <p:sldId id="258" r:id="rId14"/>
    <p:sldId id="269" r:id="rId15"/>
    <p:sldId id="274" r:id="rId16"/>
    <p:sldId id="270" r:id="rId17"/>
    <p:sldId id="271" r:id="rId18"/>
    <p:sldId id="272" r:id="rId19"/>
    <p:sldId id="273" r:id="rId20"/>
    <p:sldId id="275" r:id="rId21"/>
    <p:sldId id="277" r:id="rId22"/>
    <p:sldId id="278" r:id="rId23"/>
    <p:sldId id="279" r:id="rId24"/>
    <p:sldId id="268" r:id="rId25"/>
    <p:sldId id="259" r:id="rId26"/>
    <p:sldId id="25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7AAF33-D7D6-412B-8817-1161147B264E}" v="2" dt="2024-11-10T14:42:28.0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Microsoft_Excel_Worksheet2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Sheet1!$A$2:$A$15</cx:f>
        <cx:lvl ptCount="14">
          <cx:pt idx="0">Branch 1</cx:pt>
          <cx:pt idx="1">B</cx:pt>
          <cx:pt idx="2">B</cx:pt>
          <cx:pt idx="3">B</cx:pt>
          <cx:pt idx="4">B</cx:pt>
          <cx:pt idx="5">B</cx:pt>
          <cx:pt idx="6">B</cx:pt>
          <cx:pt idx="7">Branch 2</cx:pt>
          <cx:pt idx="8">Branch 2</cx:pt>
          <cx:pt idx="9">Branch 2</cx:pt>
          <cx:pt idx="10">Branch 3</cx:pt>
          <cx:pt idx="11">Branch 3</cx:pt>
          <cx:pt idx="12">Branch 3</cx:pt>
          <cx:pt idx="13">Branch 3</cx:pt>
        </cx:lvl>
        <cx:lvl ptCount="0"/>
        <cx:lvl ptCount="0"/>
      </cx:strDim>
      <cx:numDim type="size">
        <cx:f>Sheet1!$B$2:$B$16</cx:f>
        <cx:lvl ptCount="15" formatCode="General">
          <cx:pt idx="0">50</cx:pt>
          <cx:pt idx="1">60</cx:pt>
          <cx:pt idx="2">60</cx:pt>
          <cx:pt idx="3">60</cx:pt>
          <cx:pt idx="4">60</cx:pt>
          <cx:pt idx="5">60</cx:pt>
          <cx:pt idx="6">60</cx:pt>
          <cx:pt idx="7">70</cx:pt>
          <cx:pt idx="8">60</cx:pt>
          <cx:pt idx="9">80</cx:pt>
          <cx:pt idx="10">150</cx:pt>
          <cx:pt idx="11">300</cx:pt>
          <cx:pt idx="12">400</cx:pt>
          <cx:pt idx="13">1000</cx:pt>
        </cx:lvl>
      </cx:numDim>
    </cx:data>
  </cx:chartData>
  <cx:chart>
    <cx:plotArea>
      <cx:plotAreaRegion>
        <cx:plotSurface>
          <cx:spPr>
            <a:solidFill>
              <a:schemeClr val="bg1"/>
            </a:solidFill>
          </cx:spPr>
        </cx:plotSurface>
        <cx:series layoutId="sunburst" uniqueId="{08DFF9FF-1442-4695-A9B6-21DEA78720FF}">
          <cx:tx>
            <cx:txData>
              <cx:f>Sheet1!$B$1</cx:f>
              <cx:v>Series1</cx:v>
            </cx:txData>
          </cx:tx>
          <cx:spPr>
            <a:solidFill>
              <a:schemeClr val="accent4">
                <a:lumMod val="40000"/>
                <a:lumOff val="60000"/>
              </a:schemeClr>
            </a:solidFill>
            <a:ln w="193675">
              <a:solidFill>
                <a:schemeClr val="bg1"/>
              </a:solidFill>
            </a:ln>
          </cx:spPr>
          <cx:dataPt idx="0">
            <cx:spPr>
              <a:noFill/>
            </cx:spPr>
          </cx:dataPt>
          <cx:dataPt idx="1">
            <cx:spPr>
              <a:noFill/>
            </cx:spPr>
          </cx:dataPt>
          <cx:dataPt idx="2">
            <cx:spPr>
              <a:noFill/>
            </cx:spPr>
          </cx:dataPt>
          <cx:dataPt idx="3">
            <cx:spPr>
              <a:noFill/>
            </cx:spPr>
          </cx:dataPt>
          <cx:dataPt idx="4">
            <cx:spPr>
              <a:noFill/>
            </cx:spPr>
          </cx:dataPt>
          <cx:dataPt idx="5">
            <cx:spPr>
              <a:noFill/>
            </cx:spPr>
          </cx:dataPt>
          <cx:dataPt idx="6">
            <cx:spPr>
              <a:noFill/>
            </cx:spPr>
          </cx:dataPt>
          <cx:dataPt idx="7">
            <cx:spPr>
              <a:noFill/>
            </cx:spPr>
          </cx:dataPt>
          <cx:dataPt idx="8">
            <cx:spPr>
              <a:noFill/>
              <a:ln>
                <a:solidFill>
                  <a:prstClr val="white"/>
                </a:solidFill>
              </a:ln>
            </cx:spPr>
          </cx:dataPt>
          <cx:dataPt idx="9">
            <cx:spPr>
              <a:noFill/>
            </cx:spPr>
          </cx:dataPt>
          <cx:dataPt idx="10">
            <cx:spPr>
              <a:solidFill>
                <a:srgbClr val="0F9ED5">
                  <a:lumMod val="20000"/>
                  <a:lumOff val="8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1">
            <cx:spPr>
              <a:solidFill>
                <a:srgbClr val="0F9ED5">
                  <a:lumMod val="40000"/>
                  <a:lumOff val="6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2">
            <cx:spPr>
              <a:solidFill>
                <a:srgbClr val="0F9ED5">
                  <a:lumMod val="60000"/>
                  <a:lumOff val="4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3">
            <cx:spPr>
              <a:solidFill>
                <a:srgbClr val="0F9ED5">
                  <a:lumMod val="75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4">
            <cx:spPr>
              <a:ln>
                <a:solidFill>
                  <a:prstClr val="white"/>
                </a:solidFill>
              </a:ln>
            </cx:spPr>
          </cx:dataPt>
          <cx:dataId val="0"/>
        </cx:series>
      </cx:plotAreaRegion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Sheet1!$A$2:$A$15</cx:f>
        <cx:lvl ptCount="14">
          <cx:pt idx="0">Branch 1</cx:pt>
          <cx:pt idx="1">B</cx:pt>
          <cx:pt idx="2">B</cx:pt>
          <cx:pt idx="3">B</cx:pt>
          <cx:pt idx="4">B</cx:pt>
          <cx:pt idx="5">B</cx:pt>
          <cx:pt idx="6">B</cx:pt>
          <cx:pt idx="7">Branch 2</cx:pt>
          <cx:pt idx="8">Branch 2</cx:pt>
          <cx:pt idx="9">Branch 2</cx:pt>
          <cx:pt idx="10">Branch 3</cx:pt>
          <cx:pt idx="11">Branch 3</cx:pt>
          <cx:pt idx="12">Branch 3</cx:pt>
          <cx:pt idx="13">Branch 3</cx:pt>
        </cx:lvl>
        <cx:lvl ptCount="0"/>
        <cx:lvl ptCount="0"/>
      </cx:strDim>
      <cx:numDim type="size">
        <cx:f>Sheet1!$B$2:$B$16</cx:f>
        <cx:lvl ptCount="15" formatCode="General">
          <cx:pt idx="0">50</cx:pt>
          <cx:pt idx="1">60</cx:pt>
          <cx:pt idx="2">60</cx:pt>
          <cx:pt idx="3">60</cx:pt>
          <cx:pt idx="4">60</cx:pt>
          <cx:pt idx="5">60</cx:pt>
          <cx:pt idx="6">60</cx:pt>
          <cx:pt idx="7">70</cx:pt>
          <cx:pt idx="8">60</cx:pt>
          <cx:pt idx="9">80</cx:pt>
          <cx:pt idx="10">150</cx:pt>
          <cx:pt idx="11">300</cx:pt>
          <cx:pt idx="12">400</cx:pt>
          <cx:pt idx="13">1000</cx:pt>
        </cx:lvl>
      </cx:numDim>
    </cx:data>
  </cx:chartData>
  <cx:chart>
    <cx:plotArea>
      <cx:plotAreaRegion>
        <cx:plotSurface>
          <cx:spPr>
            <a:solidFill>
              <a:schemeClr val="bg1"/>
            </a:solidFill>
          </cx:spPr>
        </cx:plotSurface>
        <cx:series layoutId="sunburst" uniqueId="{08DFF9FF-1442-4695-A9B6-21DEA78720FF}">
          <cx:tx>
            <cx:txData>
              <cx:f>Sheet1!$B$1</cx:f>
              <cx:v>Series1</cx:v>
            </cx:txData>
          </cx:tx>
          <cx:spPr>
            <a:solidFill>
              <a:schemeClr val="accent4">
                <a:lumMod val="40000"/>
                <a:lumOff val="60000"/>
              </a:schemeClr>
            </a:solidFill>
            <a:ln w="193675">
              <a:solidFill>
                <a:schemeClr val="bg1"/>
              </a:solidFill>
            </a:ln>
          </cx:spPr>
          <cx:dataPt idx="0">
            <cx:spPr>
              <a:noFill/>
            </cx:spPr>
          </cx:dataPt>
          <cx:dataPt idx="1">
            <cx:spPr>
              <a:noFill/>
            </cx:spPr>
          </cx:dataPt>
          <cx:dataPt idx="2">
            <cx:spPr>
              <a:noFill/>
            </cx:spPr>
          </cx:dataPt>
          <cx:dataPt idx="3">
            <cx:spPr>
              <a:noFill/>
            </cx:spPr>
          </cx:dataPt>
          <cx:dataPt idx="4">
            <cx:spPr>
              <a:noFill/>
            </cx:spPr>
          </cx:dataPt>
          <cx:dataPt idx="5">
            <cx:spPr>
              <a:noFill/>
            </cx:spPr>
          </cx:dataPt>
          <cx:dataPt idx="6">
            <cx:spPr>
              <a:noFill/>
            </cx:spPr>
          </cx:dataPt>
          <cx:dataPt idx="7">
            <cx:spPr>
              <a:noFill/>
            </cx:spPr>
          </cx:dataPt>
          <cx:dataPt idx="8">
            <cx:spPr>
              <a:noFill/>
              <a:ln>
                <a:solidFill>
                  <a:prstClr val="white"/>
                </a:solidFill>
              </a:ln>
            </cx:spPr>
          </cx:dataPt>
          <cx:dataPt idx="9">
            <cx:spPr>
              <a:noFill/>
            </cx:spPr>
          </cx:dataPt>
          <cx:dataPt idx="10">
            <cx:spPr>
              <a:solidFill>
                <a:srgbClr val="0F9ED5">
                  <a:lumMod val="20000"/>
                  <a:lumOff val="8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1">
            <cx:spPr>
              <a:solidFill>
                <a:srgbClr val="0F9ED5">
                  <a:lumMod val="40000"/>
                  <a:lumOff val="6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2">
            <cx:spPr>
              <a:solidFill>
                <a:srgbClr val="0F9ED5">
                  <a:lumMod val="60000"/>
                  <a:lumOff val="4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3">
            <cx:spPr>
              <a:solidFill>
                <a:srgbClr val="0F9ED5">
                  <a:lumMod val="75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4">
            <cx:spPr>
              <a:ln>
                <a:solidFill>
                  <a:prstClr val="white"/>
                </a:solidFill>
              </a:ln>
            </cx:spPr>
          </cx:dataPt>
          <cx:dataId val="0"/>
        </cx:series>
      </cx:plotAreaRegion>
    </cx:plotArea>
  </cx:chart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Sheet1!$A$2:$A$15</cx:f>
        <cx:lvl ptCount="14">
          <cx:pt idx="0">Branch 1</cx:pt>
          <cx:pt idx="1">B</cx:pt>
          <cx:pt idx="2">B</cx:pt>
          <cx:pt idx="3">B</cx:pt>
          <cx:pt idx="4">B</cx:pt>
          <cx:pt idx="5">B</cx:pt>
          <cx:pt idx="6">B</cx:pt>
          <cx:pt idx="7">Branch 2</cx:pt>
          <cx:pt idx="8">Branch 2</cx:pt>
          <cx:pt idx="9">Branch 2</cx:pt>
          <cx:pt idx="10">Branch 3</cx:pt>
          <cx:pt idx="11">Branch 3</cx:pt>
          <cx:pt idx="12">Branch 3</cx:pt>
          <cx:pt idx="13">Branch 3</cx:pt>
        </cx:lvl>
        <cx:lvl ptCount="0"/>
        <cx:lvl ptCount="0"/>
      </cx:strDim>
      <cx:numDim type="size">
        <cx:f>Sheet1!$B$2:$B$16</cx:f>
        <cx:lvl ptCount="15" formatCode="General">
          <cx:pt idx="0">50</cx:pt>
          <cx:pt idx="1">50</cx:pt>
          <cx:pt idx="2">50</cx:pt>
          <cx:pt idx="3">50</cx:pt>
          <cx:pt idx="4">50</cx:pt>
          <cx:pt idx="5">50</cx:pt>
          <cx:pt idx="6">50</cx:pt>
          <cx:pt idx="7">70</cx:pt>
          <cx:pt idx="8">60</cx:pt>
          <cx:pt idx="9">60</cx:pt>
          <cx:pt idx="10">100</cx:pt>
          <cx:pt idx="11">300</cx:pt>
          <cx:pt idx="12">400</cx:pt>
          <cx:pt idx="13">1000</cx:pt>
        </cx:lvl>
      </cx:numDim>
    </cx:data>
  </cx:chartData>
  <cx:chart>
    <cx:plotArea>
      <cx:plotAreaRegion>
        <cx:plotSurface>
          <cx:spPr>
            <a:solidFill>
              <a:schemeClr val="bg1"/>
            </a:solidFill>
          </cx:spPr>
        </cx:plotSurface>
        <cx:series layoutId="sunburst" uniqueId="{08DFF9FF-1442-4695-A9B6-21DEA78720FF}">
          <cx:tx>
            <cx:txData>
              <cx:f>Sheet1!$B$1</cx:f>
              <cx:v>Series1</cx:v>
            </cx:txData>
          </cx:tx>
          <cx:spPr>
            <a:ln w="193675">
              <a:solidFill>
                <a:schemeClr val="bg1"/>
              </a:solidFill>
            </a:ln>
          </cx:spPr>
          <cx:dataPt idx="0">
            <cx:spPr>
              <a:noFill/>
            </cx:spPr>
          </cx:dataPt>
          <cx:dataPt idx="1">
            <cx:spPr>
              <a:noFill/>
            </cx:spPr>
          </cx:dataPt>
          <cx:dataPt idx="2">
            <cx:spPr>
              <a:noFill/>
            </cx:spPr>
          </cx:dataPt>
          <cx:dataPt idx="3">
            <cx:spPr>
              <a:noFill/>
            </cx:spPr>
          </cx:dataPt>
          <cx:dataPt idx="4">
            <cx:spPr>
              <a:noFill/>
            </cx:spPr>
          </cx:dataPt>
          <cx:dataPt idx="5">
            <cx:spPr>
              <a:noFill/>
            </cx:spPr>
          </cx:dataPt>
          <cx:dataPt idx="6">
            <cx:spPr>
              <a:noFill/>
            </cx:spPr>
          </cx:dataPt>
          <cx:dataPt idx="7">
            <cx:spPr>
              <a:noFill/>
            </cx:spPr>
          </cx:dataPt>
          <cx:dataPt idx="8">
            <cx:spPr>
              <a:noFill/>
              <a:ln>
                <a:solidFill>
                  <a:prstClr val="white"/>
                </a:solidFill>
              </a:ln>
            </cx:spPr>
          </cx:dataPt>
          <cx:dataPt idx="9">
            <cx:spPr>
              <a:noFill/>
            </cx:spPr>
          </cx:dataPt>
          <cx:dataPt idx="10">
            <cx:spPr>
              <a:solidFill>
                <a:prstClr val="black">
                  <a:lumMod val="85000"/>
                  <a:lumOff val="15000"/>
                </a:prstClr>
              </a:solidFill>
              <a:ln w="127000">
                <a:solidFill>
                  <a:prstClr val="white"/>
                </a:solidFill>
              </a:ln>
            </cx:spPr>
          </cx:dataPt>
          <cx:dataPt idx="11">
            <cx:spPr>
              <a:solidFill>
                <a:srgbClr val="E97132">
                  <a:lumMod val="40000"/>
                  <a:lumOff val="6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2">
            <cx:spPr>
              <a:solidFill>
                <a:srgbClr val="196B24">
                  <a:lumMod val="40000"/>
                  <a:lumOff val="6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3">
            <cx:spPr>
              <a:solidFill>
                <a:srgbClr val="0F9ED5">
                  <a:lumMod val="75000"/>
                </a:srgbClr>
              </a:solidFill>
            </cx:spPr>
          </cx:dataPt>
          <cx:dataPt idx="14">
            <cx:spPr>
              <a:ln>
                <a:solidFill>
                  <a:prstClr val="white"/>
                </a:solidFill>
              </a:ln>
            </cx:spPr>
          </cx:dataPt>
          <cx:dataId val="0"/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4.jpg>
</file>

<file path=ppt/media/image5.jpg>
</file>

<file path=ppt/media/image6.jpg>
</file>

<file path=ppt/media/image7.png>
</file>

<file path=ppt/media/image8.png>
</file>

<file path=ppt/media/image9.jfif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B52B34-1782-4D5E-A568-C84751E8E43E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34058-F36B-4124-B384-7D6925DCC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657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69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14889-8CC4-98E0-3203-CA3D567AD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2E3C27-55A9-1167-D8D8-9B9265E6D9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5FB376-D07E-57D6-C82C-19418D8C9F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7CE863-D827-71D6-DDA5-0C463337C1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600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71BF7-01DF-59C9-1605-17333D04F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ED77C1-D607-820C-8EDF-332D2BE7E4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A4B515-2389-EE11-A5CD-57D07D64FD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C005B-6E6D-662E-68DF-2A91C7CDA4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246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3AD11-F86B-23DA-6E16-887EF975D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76B7E1-9688-F174-2F55-28823760A4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B9CB77-9BB2-6260-A133-ACC0CE0504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94B9C0-CD37-A97E-C826-DA17422458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70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5C0D5-7B97-1DBE-901B-CAF2B0DC9F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15E055-9EAF-4ABF-5A5D-4202E2127A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9F216A-1E42-794F-E58B-28B561A3F8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F2180E-ADBC-EB65-46B9-531D846567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423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A17AA-0530-B42C-D151-2648A2D48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147B1E-B465-F4B7-F016-05249A2998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C902E1-F252-8DF4-57BD-95351BDDF0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A3926B-27DB-186E-86E3-8ABA8D18E0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674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03F76-60C5-BB60-B9AF-700D84536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CB2660-CB9C-EC9C-E6E1-9ADAFBCDBF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7157F8-A05B-5CF8-DE79-F01333545F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E1D0A-6F6B-4B33-554F-4A4D6281E4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760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1FA114-3A15-D4DD-A524-6E804602A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89CB9F-B263-D90F-6825-5E19A97EAB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E287E3-2762-C80A-9DAF-535DE38E1B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2E7961-4ED0-E02B-601B-E122666B28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7337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92BD3-8489-AFB4-3325-BFDA90421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EEE965-C1AB-1F2A-D3F0-4D8293EC8A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E355B8-60DF-B9AD-D502-6C6F5C72B8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6E45D-24BA-460E-521B-BE0ACB7348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54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55ABA-3471-4D77-C7F7-2C422DD15D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46CB05-21BD-BE44-F773-2BB08B8A6F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37BD1A-6DB0-FF5F-9365-3EADA1A6E9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07BB73-F8C3-B067-997C-9387657519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0243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9164DE-DC96-1346-0B9A-79C8EA636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74033F-EFF5-B82C-F92D-B674FA06F0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3DAD22-7CDC-5404-66D3-50925ACED7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7BBA1-CB19-D2AF-BF26-F4DE0A4741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2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6249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E41C9-47A0-227B-AA62-B12F7BE036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9BE1F8-9204-FFDE-93BA-B59105CD78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84A674-82CA-509D-D510-52A1A30987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FEFE8-1838-049A-EBDF-5B5198434B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1012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72184-BE12-E054-310B-105CB7F4F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C0EBFB-2836-A19A-47BA-9A72363282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623305-990A-389C-C748-E2D27A2861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036FB4-D59C-0480-C0E8-A3F1530928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97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EC2CB4-0325-515C-3675-9062D7D76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DF6680-5EF5-ABFB-9861-8EB778F8A0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22EA06-1D8C-8EC5-A404-0066EBF59C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BF85F2-D71E-6E18-A918-C9E49218A4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518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5989D-F5FB-3BA6-4CF9-3AF3481A8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CBF542-357F-B0E2-4CD9-2D81793B6A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A94D7B-3EBB-D72F-2652-0689E4549D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7DC3F-FFF1-144F-7368-E67C9B3BE6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67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87DA2-E61C-E98D-D900-DF1B44751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DAC965-0374-500D-FAE5-92C205599F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6581D7-9DDD-B5CE-76BF-BF067F028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567176-8D93-D498-2BD9-F622BFC161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98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9B172-BEEF-DEE2-87BE-1172399BE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97C2AC-0E6D-7A48-CD39-C3AEC04877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310CE1-B952-C192-7DA1-246665B4BE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97466-3436-AC5D-88FA-1CF251B4FA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788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C0429-87B5-52BB-A5C6-B275CAEC3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0BD0DB-1F26-6D33-36D7-2F5F1AC677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DE3C37-3FF1-281F-8B9C-1EDEA35253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3A9BD-C681-D3D7-B105-054AF12547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57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1A74B-55A3-78AC-16BD-FD29E0FC0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5536A3-1EA1-4C10-68F0-25AA0D9E70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21CDC9-CD41-11BD-2D30-A50343F5D1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DDFC59-C058-8B47-766C-F2DE2BF4F4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415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AA106-0D46-121E-B6C4-293D1E0E6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3D8115-DBDA-ADDD-B2FE-3301C78B2F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007AB4-9BD6-5CAD-9018-0B18494450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D15CC-BEA9-D24C-A623-97DB871969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78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AA106-0D46-121E-B6C4-293D1E0E6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3D8115-DBDA-ADDD-B2FE-3301C78B2F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007AB4-9BD6-5CAD-9018-0B18494450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D15CC-BEA9-D24C-A623-97DB871969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362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A4E1F-93B9-52BA-2B1C-BC3F23E1E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63EB7E-1348-0839-226C-4708BE09AC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E9CD1B-D34B-10F4-B36C-7E94D30C19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3AC4CB-E259-3431-2C27-46BBD78F1E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554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8607-7DDD-B127-8CFB-017410D1A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C30475-5DEC-FA9F-4C73-BDFC2B5DC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E1AF5-D193-4998-C1B5-9BF0AEB55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55F8D-5438-AD22-551C-17FE958DE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B5656-8F34-F9CA-5F26-25E411834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26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402E7-2842-8FBE-59F5-77C9E82C4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8863F3-FC00-D670-23D6-B86A0B1EE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69A75-DCB5-78D2-14FC-D691C7789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FEB8B-3B79-7F65-B016-D6606D138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92D7B-CA2D-3337-DEE2-4A06A9A7B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26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10C7B8-AA1B-C453-630C-BC40D860A9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DB84F9-1E97-0636-D471-E141D47BF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58AFC-C23C-D7EA-3C68-C6D82934C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D0EDD-238C-9112-E18F-0574ECEF2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EADA0-9213-C4B5-86FA-84312BF8B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82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59FFC-9743-F37F-F540-D078A73A9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C99D8-5F8B-7ED0-4E36-62E5B9307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007F9-EBE8-989B-F4D1-9C92A7531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D9D98-3194-CA66-1D6C-BFDDB0A78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2F756-4ABD-5391-7BEE-F45B54BB9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374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02819-5226-E8CC-5BA5-9547F2413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E3D74-798A-1D58-5449-CB8D65C36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A7F18-4D45-64E2-7AEB-408F69F8F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FDFD2-995A-9731-00F1-4B1479BEC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05A94-D041-8E87-3624-FB2F89CB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61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1685C-D5EC-78B9-21A0-99B5B4DFC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22C6E-5D38-BF0F-6054-F3113D407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FBD7AB-6528-7A8D-059F-6F96634CB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AE3B29-7C9A-AA1A-2F31-E89F65A4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28A66-9315-419D-FE71-7B265F750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520974-8226-7405-2DBD-8949B539D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76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D2C17-765E-6F22-5FD6-2F451282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E6E6B0-6D56-1E13-5996-DAD5EDD81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D3296F-9FBF-EE3C-D71F-D5C6CE692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A7542-739F-C7C9-28AA-70CBAE59BF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DB4CA4-1E33-9B36-0622-33EF641F4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C6FEAD-7F4B-0B30-42E2-00E1AB74B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9180F1-5F7A-A2BC-2B19-B85E4AF1D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D2D56E-B505-986E-2E5F-98DB1ADF5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26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90A3-194E-666B-B4E2-A51B790A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3B418D-AA35-8874-43AF-990D6079F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F9F55C-60D0-96F0-7F9A-C35AAACC2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DD5D9D-C809-24D0-42A2-E6627792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72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B2D131-7A15-5625-6987-46B35EDDF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3A1A0B-0838-9D60-823C-C9544E69F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A5B09-AE1F-A2FD-BF42-69F345E19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223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CFD6E-A52F-7734-7374-756057FA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F7C91-8046-EDC0-009B-A58ED8629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A775A5-D85D-EABC-4859-07E315361C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DA528F-5280-C24E-20BC-EEFBB3A73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60487-59FC-51D2-3E60-3664C368A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FAA29-8B77-FD1A-4C37-D12EEEB1B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159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AF3AC-7B77-1D30-86E3-4E698E97D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6F5D95-0FCE-A39F-09EE-77BC8B7B0B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E8045-C5B8-CA03-E091-00F9AC2F5D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BC4A0-5E36-9C12-744D-F479F6D0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0EEBF-D9F3-B73B-3B4F-4930B97FE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D9DCE4-4F48-E882-AE48-4C5107A94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320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A7CAA2-F491-E1D3-C827-90763F290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5C022-6EED-D907-BAFA-7EAB11710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D75EE-374A-5526-5B30-82D2B1EB68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B01535-D2CC-4126-8D8B-A4C8AF009E48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22FF4-7077-DEEF-5002-3A850891B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E624F-504C-EA54-2C22-EA42C34A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02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5.png"/><Relationship Id="rId7" Type="http://schemas.microsoft.com/office/2007/relationships/hdphoto" Target="../media/hdphoto5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0.png"/><Relationship Id="rId5" Type="http://schemas.openxmlformats.org/officeDocument/2006/relationships/image" Target="../media/image150.png"/><Relationship Id="rId10" Type="http://schemas.openxmlformats.org/officeDocument/2006/relationships/image" Target="../media/image19.png"/><Relationship Id="rId4" Type="http://schemas.microsoft.com/office/2014/relationships/chartEx" Target="../charts/chartEx1.xml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27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7.wdp"/><Relationship Id="rId5" Type="http://schemas.openxmlformats.org/officeDocument/2006/relationships/image" Target="../media/image28.png"/><Relationship Id="rId4" Type="http://schemas.microsoft.com/office/2007/relationships/hdphoto" Target="../media/hdphoto6.wdp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7.png"/><Relationship Id="rId7" Type="http://schemas.openxmlformats.org/officeDocument/2006/relationships/image" Target="../media/image18.png"/><Relationship Id="rId12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7.wdp"/><Relationship Id="rId11" Type="http://schemas.openxmlformats.org/officeDocument/2006/relationships/image" Target="../media/image31.svg"/><Relationship Id="rId5" Type="http://schemas.openxmlformats.org/officeDocument/2006/relationships/image" Target="../media/image28.png"/><Relationship Id="rId10" Type="http://schemas.openxmlformats.org/officeDocument/2006/relationships/image" Target="../media/image30.png"/><Relationship Id="rId4" Type="http://schemas.microsoft.com/office/2007/relationships/hdphoto" Target="../media/hdphoto6.wdp"/><Relationship Id="rId9" Type="http://schemas.microsoft.com/office/2007/relationships/hdphoto" Target="../media/hdphoto8.wdp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27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7.wdp"/><Relationship Id="rId5" Type="http://schemas.openxmlformats.org/officeDocument/2006/relationships/image" Target="../media/image28.png"/><Relationship Id="rId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14/relationships/chartEx" Target="../charts/chartEx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0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14/relationships/chartEx" Target="../charts/chartEx3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3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4EF56CA-8B5D-F61B-290F-1F325C824998}"/>
              </a:ext>
            </a:extLst>
          </p:cNvPr>
          <p:cNvSpPr/>
          <p:nvPr/>
        </p:nvSpPr>
        <p:spPr>
          <a:xfrm>
            <a:off x="0" y="268357"/>
            <a:ext cx="6778487" cy="16300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Ever wondered ..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5FD771-AA47-5B9F-2675-67333B308FEC}"/>
              </a:ext>
            </a:extLst>
          </p:cNvPr>
          <p:cNvSpPr txBox="1"/>
          <p:nvPr/>
        </p:nvSpPr>
        <p:spPr>
          <a:xfrm>
            <a:off x="1553343" y="2625444"/>
            <a:ext cx="76014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IF</a:t>
            </a:r>
            <a:endParaRPr lang="en-US" sz="54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6606CF-779A-F99B-E3CB-7682FACAD529}"/>
              </a:ext>
            </a:extLst>
          </p:cNvPr>
          <p:cNvSpPr txBox="1"/>
          <p:nvPr/>
        </p:nvSpPr>
        <p:spPr>
          <a:xfrm>
            <a:off x="1553343" y="4026862"/>
            <a:ext cx="200471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YOUR</a:t>
            </a:r>
            <a:endParaRPr lang="en-US" sz="54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246C14-4533-B9A3-2DEE-60B0ED61CB10}"/>
              </a:ext>
            </a:extLst>
          </p:cNvPr>
          <p:cNvSpPr txBox="1"/>
          <p:nvPr/>
        </p:nvSpPr>
        <p:spPr>
          <a:xfrm>
            <a:off x="1553343" y="5428280"/>
            <a:ext cx="246952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BRAND</a:t>
            </a:r>
            <a:endParaRPr lang="en-US" sz="54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6" name="Picture 15" descr="A light bulb with a lightning bolt&#10;&#10;Description automatically generated">
            <a:extLst>
              <a:ext uri="{FF2B5EF4-FFF2-40B4-BE49-F238E27FC236}">
                <a16:creationId xmlns:a16="http://schemas.microsoft.com/office/drawing/2014/main" id="{726AFA42-A3BB-EB90-5339-88CAA2A4FD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094" y="1455072"/>
            <a:ext cx="3737454" cy="37374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59274F3-15CD-69A5-D48E-95F149966FE3}"/>
              </a:ext>
            </a:extLst>
          </p:cNvPr>
          <p:cNvSpPr txBox="1"/>
          <p:nvPr/>
        </p:nvSpPr>
        <p:spPr>
          <a:xfrm>
            <a:off x="8162810" y="5428280"/>
            <a:ext cx="261802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</a:rPr>
              <a:t>SHINES</a:t>
            </a:r>
            <a:endParaRPr lang="en-US" sz="5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89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3BAD1-9499-1665-B2EF-61D5880A6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7663874-D7F3-EEEF-3444-5EF6506B0B8C}"/>
              </a:ext>
            </a:extLst>
          </p:cNvPr>
          <p:cNvGrpSpPr/>
          <p:nvPr/>
        </p:nvGrpSpPr>
        <p:grpSpPr>
          <a:xfrm>
            <a:off x="4352037" y="1056404"/>
            <a:ext cx="3487919" cy="3749459"/>
            <a:chOff x="2246242" y="961690"/>
            <a:chExt cx="3487919" cy="3749459"/>
          </a:xfrm>
        </p:grpSpPr>
        <p:sp>
          <p:nvSpPr>
            <p:cNvPr id="19" name="Rectangle: Top Corners One Rounded and One Snipped 18">
              <a:extLst>
                <a:ext uri="{FF2B5EF4-FFF2-40B4-BE49-F238E27FC236}">
                  <a16:creationId xmlns:a16="http://schemas.microsoft.com/office/drawing/2014/main" id="{293AC6F2-E9B5-E29E-A1B5-FBD2DA02AC43}"/>
                </a:ext>
              </a:extLst>
            </p:cNvPr>
            <p:cNvSpPr/>
            <p:nvPr/>
          </p:nvSpPr>
          <p:spPr>
            <a:xfrm>
              <a:off x="2246242" y="961691"/>
              <a:ext cx="3487919" cy="3749458"/>
            </a:xfrm>
            <a:prstGeom prst="snipRoundRect">
              <a:avLst>
                <a:gd name="adj1" fmla="val 0"/>
                <a:gd name="adj2" fmla="val 16667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4017473-967F-F726-6F3C-B4F90BE2DDDE}"/>
                </a:ext>
              </a:extLst>
            </p:cNvPr>
            <p:cNvGrpSpPr/>
            <p:nvPr/>
          </p:nvGrpSpPr>
          <p:grpSpPr>
            <a:xfrm>
              <a:off x="2496268" y="961690"/>
              <a:ext cx="2760952" cy="923330"/>
              <a:chOff x="2496848" y="1106252"/>
              <a:chExt cx="2760952" cy="923330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3EF4D53-A8BE-9A2C-9469-37FE41A48433}"/>
                  </a:ext>
                </a:extLst>
              </p:cNvPr>
              <p:cNvSpPr txBox="1"/>
              <p:nvPr/>
            </p:nvSpPr>
            <p:spPr>
              <a:xfrm>
                <a:off x="2496848" y="1106252"/>
                <a:ext cx="2760952" cy="92333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4800" b="1" dirty="0">
                    <a:latin typeface="ADLaM Display" panose="02010000000000000000" pitchFamily="2" charset="0"/>
                    <a:ea typeface="ADLaM Display" panose="02010000000000000000" pitchFamily="2" charset="0"/>
                    <a:cs typeface="ADLaM Display" panose="02010000000000000000" pitchFamily="2" charset="0"/>
                  </a:rPr>
                  <a:t>&lt;</a:t>
                </a:r>
                <a:r>
                  <a:rPr lang="en-US" sz="500" b="1" dirty="0">
                    <a:latin typeface="ADLaM Display" panose="02010000000000000000" pitchFamily="2" charset="0"/>
                    <a:ea typeface="ADLaM Display" panose="02010000000000000000" pitchFamily="2" charset="0"/>
                    <a:cs typeface="ADLaM Display" panose="02010000000000000000" pitchFamily="2" charset="0"/>
                  </a:rPr>
                  <a:t> </a:t>
                </a:r>
                <a:r>
                  <a:rPr lang="en-US" sz="5400" b="1" dirty="0">
                    <a:latin typeface="ADLaM Display" panose="02010000000000000000" pitchFamily="2" charset="0"/>
                    <a:ea typeface="ADLaM Display" panose="02010000000000000000" pitchFamily="2" charset="0"/>
                    <a:cs typeface="ADLaM Display" panose="02010000000000000000" pitchFamily="2" charset="0"/>
                  </a:rPr>
                  <a:t>         </a:t>
                </a:r>
                <a:r>
                  <a:rPr lang="en-US" sz="900" b="1" dirty="0">
                    <a:latin typeface="ADLaM Display" panose="02010000000000000000" pitchFamily="2" charset="0"/>
                    <a:ea typeface="ADLaM Display" panose="02010000000000000000" pitchFamily="2" charset="0"/>
                    <a:cs typeface="ADLaM Display" panose="02010000000000000000" pitchFamily="2" charset="0"/>
                  </a:rPr>
                  <a:t> </a:t>
                </a:r>
                <a:r>
                  <a:rPr lang="en-US" sz="4800" b="1" dirty="0">
                    <a:latin typeface="ADLaM Display" panose="02010000000000000000" pitchFamily="2" charset="0"/>
                    <a:ea typeface="ADLaM Display" panose="02010000000000000000" pitchFamily="2" charset="0"/>
                    <a:cs typeface="ADLaM Display" panose="02010000000000000000" pitchFamily="2" charset="0"/>
                  </a:rPr>
                  <a:t>&gt;</a:t>
                </a:r>
                <a:endParaRPr lang="en-US" sz="5400" b="1" dirty="0">
                  <a:latin typeface="ADLaM Display" panose="02010000000000000000" pitchFamily="2" charset="0"/>
                  <a:ea typeface="ADLaM Display" panose="02010000000000000000" pitchFamily="2" charset="0"/>
                  <a:cs typeface="ADLaM Display" panose="02010000000000000000" pitchFamily="2" charset="0"/>
                </a:endParaRPr>
              </a:p>
            </p:txBody>
          </p:sp>
          <p:pic>
            <p:nvPicPr>
              <p:cNvPr id="21" name="Picture 20" descr="A blue text on a black background&#10;&#10;Description automatically generated">
                <a:extLst>
                  <a:ext uri="{FF2B5EF4-FFF2-40B4-BE49-F238E27FC236}">
                    <a16:creationId xmlns:a16="http://schemas.microsoft.com/office/drawing/2014/main" id="{57EE897D-ACE0-305D-4206-B89F58CC37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17930" y="1376601"/>
                <a:ext cx="1518788" cy="586598"/>
              </a:xfrm>
              <a:prstGeom prst="rect">
                <a:avLst/>
              </a:prstGeom>
            </p:spPr>
          </p:pic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B2AB95D-98CA-E0AA-4FDB-DB78A3A4B193}"/>
              </a:ext>
            </a:extLst>
          </p:cNvPr>
          <p:cNvGrpSpPr/>
          <p:nvPr/>
        </p:nvGrpSpPr>
        <p:grpSpPr>
          <a:xfrm>
            <a:off x="-13083494" y="961691"/>
            <a:ext cx="12904589" cy="4934619"/>
            <a:chOff x="-13083494" y="961691"/>
            <a:chExt cx="12904589" cy="4934619"/>
          </a:xfrm>
          <a:solidFill>
            <a:schemeClr val="tx2">
              <a:lumMod val="10000"/>
              <a:lumOff val="90000"/>
              <a:alpha val="40000"/>
            </a:schemeClr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8937EAA-02C0-0490-380B-46FAD42DCEDD}"/>
                </a:ext>
              </a:extLst>
            </p:cNvPr>
            <p:cNvSpPr/>
            <p:nvPr/>
          </p:nvSpPr>
          <p:spPr>
            <a:xfrm>
              <a:off x="-13083492" y="961691"/>
              <a:ext cx="12904587" cy="471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8558033-9AF3-7356-47B9-63A876AD621A}"/>
                </a:ext>
              </a:extLst>
            </p:cNvPr>
            <p:cNvSpPr/>
            <p:nvPr/>
          </p:nvSpPr>
          <p:spPr>
            <a:xfrm>
              <a:off x="-13083493" y="2449249"/>
              <a:ext cx="12904587" cy="471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0942569-0CD8-B4F0-F649-D82531A6AF32}"/>
                </a:ext>
              </a:extLst>
            </p:cNvPr>
            <p:cNvSpPr/>
            <p:nvPr/>
          </p:nvSpPr>
          <p:spPr>
            <a:xfrm>
              <a:off x="-13083494" y="3936807"/>
              <a:ext cx="12904587" cy="471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AA7D7B4-4D7D-1FDF-7AB7-6CBE7442151F}"/>
                </a:ext>
              </a:extLst>
            </p:cNvPr>
            <p:cNvSpPr/>
            <p:nvPr/>
          </p:nvSpPr>
          <p:spPr>
            <a:xfrm>
              <a:off x="-13083494" y="5424364"/>
              <a:ext cx="12904587" cy="471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364A3E0-B773-F976-3A51-A7A31FEEB73B}"/>
              </a:ext>
            </a:extLst>
          </p:cNvPr>
          <p:cNvGrpSpPr/>
          <p:nvPr/>
        </p:nvGrpSpPr>
        <p:grpSpPr>
          <a:xfrm>
            <a:off x="3368648" y="192892"/>
            <a:ext cx="5454703" cy="5418667"/>
            <a:chOff x="1782676" y="499737"/>
            <a:chExt cx="5454703" cy="5418667"/>
          </a:xfrm>
        </p:grpSpPr>
        <mc:AlternateContent xmlns:mc="http://schemas.openxmlformats.org/markup-compatibility/2006" xmlns:cx1="http://schemas.microsoft.com/office/drawing/2015/9/8/chartex">
          <mc:Choice Requires="cx1">
            <p:graphicFrame>
              <p:nvGraphicFramePr>
                <p:cNvPr id="14" name="Chart 13">
                  <a:extLst>
                    <a:ext uri="{FF2B5EF4-FFF2-40B4-BE49-F238E27FC236}">
                      <a16:creationId xmlns:a16="http://schemas.microsoft.com/office/drawing/2014/main" id="{84731558-9273-A603-20C0-1B59712A6EB1}"/>
                    </a:ext>
                  </a:extLst>
                </p:cNvPr>
                <p:cNvGraphicFramePr/>
                <p:nvPr/>
              </p:nvGraphicFramePr>
              <p:xfrm>
                <a:off x="1782676" y="499737"/>
                <a:ext cx="5454703" cy="5418667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4"/>
                </a:graphicData>
              </a:graphic>
            </p:graphicFrame>
          </mc:Choice>
          <mc:Fallback xmlns="">
            <p:pic>
              <p:nvPicPr>
                <p:cNvPr id="14" name="Chart 13">
                  <a:extLst>
                    <a:ext uri="{FF2B5EF4-FFF2-40B4-BE49-F238E27FC236}">
                      <a16:creationId xmlns:a16="http://schemas.microsoft.com/office/drawing/2014/main" id="{84731558-9273-A603-20C0-1B59712A6EB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368648" y="192892"/>
                  <a:ext cx="5454703" cy="5418667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569FB40-1654-6E65-5074-F4B6FA271E75}"/>
                </a:ext>
              </a:extLst>
            </p:cNvPr>
            <p:cNvSpPr txBox="1"/>
            <p:nvPr/>
          </p:nvSpPr>
          <p:spPr>
            <a:xfrm>
              <a:off x="3589742" y="1931798"/>
              <a:ext cx="1840568" cy="255454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opperplate Gothic Bold" panose="020E0705020206020404" pitchFamily="34" charset="0"/>
                  <a:ea typeface="ADLaM Display" panose="020F0502020204030204" pitchFamily="2" charset="0"/>
                  <a:cs typeface="Cavolini" panose="020B0502040204020203" pitchFamily="66" charset="0"/>
                </a:rPr>
                <a:t>B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5E6F188-9EA6-78EB-4C88-7C9AF216BB55}"/>
              </a:ext>
            </a:extLst>
          </p:cNvPr>
          <p:cNvSpPr txBox="1"/>
          <p:nvPr/>
        </p:nvSpPr>
        <p:spPr>
          <a:xfrm>
            <a:off x="4332406" y="5611559"/>
            <a:ext cx="352718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opperplate Gothic Bold" panose="020E0705020206020404" pitchFamily="34" charset="0"/>
              </a:rPr>
              <a:t>Brand Miner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6CCB6AB-54AE-886D-8426-7DC633808228}"/>
              </a:ext>
            </a:extLst>
          </p:cNvPr>
          <p:cNvGrpSpPr/>
          <p:nvPr/>
        </p:nvGrpSpPr>
        <p:grpSpPr>
          <a:xfrm>
            <a:off x="1037616" y="-8143472"/>
            <a:ext cx="10116769" cy="7974649"/>
            <a:chOff x="1037616" y="-8143472"/>
            <a:chExt cx="10116769" cy="7974649"/>
          </a:xfrm>
          <a:solidFill>
            <a:schemeClr val="tx2">
              <a:lumMod val="10000"/>
              <a:lumOff val="90000"/>
              <a:alpha val="40000"/>
            </a:schemeClr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D450C4B-32B1-A245-A11C-A228A9B2F727}"/>
                </a:ext>
              </a:extLst>
            </p:cNvPr>
            <p:cNvSpPr/>
            <p:nvPr/>
          </p:nvSpPr>
          <p:spPr>
            <a:xfrm rot="16200000">
              <a:off x="-2713735" y="-4392120"/>
              <a:ext cx="7974647" cy="471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5CAE1E-15C6-E7A0-E74D-F319105BF9B9}"/>
                </a:ext>
              </a:extLst>
            </p:cNvPr>
            <p:cNvSpPr/>
            <p:nvPr/>
          </p:nvSpPr>
          <p:spPr>
            <a:xfrm rot="16200000">
              <a:off x="-784770" y="-4392120"/>
              <a:ext cx="7974647" cy="471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B0F3209-CF06-88C0-6141-3D5279BB2EC4}"/>
                </a:ext>
              </a:extLst>
            </p:cNvPr>
            <p:cNvSpPr/>
            <p:nvPr/>
          </p:nvSpPr>
          <p:spPr>
            <a:xfrm rot="16200000">
              <a:off x="1144195" y="-4392120"/>
              <a:ext cx="7974647" cy="471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6FADC9-ADD5-BAE6-B707-572878A49EF6}"/>
                </a:ext>
              </a:extLst>
            </p:cNvPr>
            <p:cNvSpPr/>
            <p:nvPr/>
          </p:nvSpPr>
          <p:spPr>
            <a:xfrm rot="16200000">
              <a:off x="6931087" y="-4392120"/>
              <a:ext cx="7974649" cy="471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C0E54F1-8F44-3F1A-C6A9-7AB3AFF2C046}"/>
                </a:ext>
              </a:extLst>
            </p:cNvPr>
            <p:cNvSpPr/>
            <p:nvPr/>
          </p:nvSpPr>
          <p:spPr>
            <a:xfrm rot="16200000">
              <a:off x="3073160" y="-4392121"/>
              <a:ext cx="7974647" cy="471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8566879-A80B-693B-D6BA-1362ABD065FD}"/>
                </a:ext>
              </a:extLst>
            </p:cNvPr>
            <p:cNvSpPr/>
            <p:nvPr/>
          </p:nvSpPr>
          <p:spPr>
            <a:xfrm rot="16200000">
              <a:off x="5002127" y="-4392117"/>
              <a:ext cx="7974643" cy="4719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EB615ABD-515E-0FA3-0BF8-6B8FA8FC4B19}"/>
              </a:ext>
            </a:extLst>
          </p:cNvPr>
          <p:cNvCxnSpPr>
            <a:cxnSpLocks/>
          </p:cNvCxnSpPr>
          <p:nvPr/>
        </p:nvCxnSpPr>
        <p:spPr>
          <a:xfrm>
            <a:off x="5380772" y="1446484"/>
            <a:ext cx="4513183" cy="934252"/>
          </a:xfrm>
          <a:prstGeom prst="bentConnector3">
            <a:avLst>
              <a:gd name="adj1" fmla="val 99991"/>
            </a:avLst>
          </a:prstGeom>
          <a:ln w="57150" cap="flat" cmpd="sng" algn="ctr">
            <a:gradFill flip="none" rotWithShape="1">
              <a:gsLst>
                <a:gs pos="54000">
                  <a:schemeClr val="tx2">
                    <a:lumMod val="50000"/>
                    <a:lumOff val="50000"/>
                  </a:schemeClr>
                </a:gs>
                <a:gs pos="87000">
                  <a:schemeClr val="accent5">
                    <a:lumMod val="60000"/>
                    <a:lumOff val="40000"/>
                  </a:schemeClr>
                </a:gs>
                <a:gs pos="100000">
                  <a:srgbClr val="D00000"/>
                </a:gs>
              </a:gsLst>
              <a:path path="circle">
                <a:fillToRect r="100000" b="100000"/>
              </a:path>
              <a:tileRect l="-100000" t="-100000"/>
            </a:gra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0" name="Picture 29" descr="A red and white play button&#10;&#10;Description automatically generated">
            <a:extLst>
              <a:ext uri="{FF2B5EF4-FFF2-40B4-BE49-F238E27FC236}">
                <a16:creationId xmlns:a16="http://schemas.microsoft.com/office/drawing/2014/main" id="{8674A06F-FCCF-2DBB-CF9E-F577BA9A3F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407" y="2337743"/>
            <a:ext cx="2805095" cy="2805095"/>
          </a:xfrm>
          <a:prstGeom prst="rect">
            <a:avLst/>
          </a:prstGeom>
        </p:spPr>
      </p:pic>
      <p:pic>
        <p:nvPicPr>
          <p:cNvPr id="34" name="Picture 33" descr="A purple and blue sound icon&#10;&#10;Description automatically generated">
            <a:extLst>
              <a:ext uri="{FF2B5EF4-FFF2-40B4-BE49-F238E27FC236}">
                <a16:creationId xmlns:a16="http://schemas.microsoft.com/office/drawing/2014/main" id="{E0C88E73-99EE-4008-DE73-180B3836BED9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618" y="5401196"/>
            <a:ext cx="443376" cy="443376"/>
          </a:xfrm>
          <a:prstGeom prst="rect">
            <a:avLst/>
          </a:prstGeom>
        </p:spPr>
      </p:pic>
      <p:pic>
        <p:nvPicPr>
          <p:cNvPr id="36" name="Picture 3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F46B012-5238-A558-03EF-830AAE0D73A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01057" y="5406163"/>
            <a:ext cx="448729" cy="448729"/>
          </a:xfrm>
          <a:prstGeom prst="rect">
            <a:avLst/>
          </a:prstGeom>
        </p:spPr>
      </p:pic>
      <p:pic>
        <p:nvPicPr>
          <p:cNvPr id="38" name="Picture 3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7280AF3-7B78-D4F2-9D79-DAB4164DC6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741" y="5481862"/>
            <a:ext cx="259394" cy="259394"/>
          </a:xfrm>
          <a:prstGeom prst="rect">
            <a:avLst/>
          </a:prstGeom>
        </p:spPr>
      </p:pic>
      <p:pic>
        <p:nvPicPr>
          <p:cNvPr id="47" name="Picture 46" descr="A blue and purple logo&#10;&#10;Description automatically generated">
            <a:extLst>
              <a:ext uri="{FF2B5EF4-FFF2-40B4-BE49-F238E27FC236}">
                <a16:creationId xmlns:a16="http://schemas.microsoft.com/office/drawing/2014/main" id="{2D96FE04-0B56-B7A5-22DE-3BE2D843F79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6430" y="490087"/>
            <a:ext cx="1781627" cy="65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552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F9A98F-DE90-F1EA-6160-E818C3081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C05B58A-F3F7-F08D-7475-9812610BA122}"/>
              </a:ext>
            </a:extLst>
          </p:cNvPr>
          <p:cNvCxnSpPr/>
          <p:nvPr/>
        </p:nvCxnSpPr>
        <p:spPr>
          <a:xfrm>
            <a:off x="12110937" y="729574"/>
            <a:ext cx="0" cy="5496129"/>
          </a:xfrm>
          <a:prstGeom prst="line">
            <a:avLst/>
          </a:prstGeom>
          <a:ln w="76200">
            <a:solidFill>
              <a:srgbClr val="C00000">
                <a:alpha val="2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D7B504-8F7C-F2B6-BC3C-E7CC54E52FE3}"/>
              </a:ext>
            </a:extLst>
          </p:cNvPr>
          <p:cNvGrpSpPr/>
          <p:nvPr/>
        </p:nvGrpSpPr>
        <p:grpSpPr>
          <a:xfrm>
            <a:off x="-9814363" y="729574"/>
            <a:ext cx="9572019" cy="5496129"/>
            <a:chOff x="214009" y="729574"/>
            <a:chExt cx="9572019" cy="549612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B017694-E397-E229-87B6-266DC2AF689E}"/>
                </a:ext>
              </a:extLst>
            </p:cNvPr>
            <p:cNvSpPr/>
            <p:nvPr/>
          </p:nvSpPr>
          <p:spPr>
            <a:xfrm>
              <a:off x="214009" y="729574"/>
              <a:ext cx="9572019" cy="778214"/>
            </a:xfrm>
            <a:custGeom>
              <a:avLst/>
              <a:gdLst>
                <a:gd name="connsiteX0" fmla="*/ 0 w 8995519"/>
                <a:gd name="connsiteY0" fmla="*/ 0 h 778214"/>
                <a:gd name="connsiteX1" fmla="*/ 8995519 w 8995519"/>
                <a:gd name="connsiteY1" fmla="*/ 0 h 778214"/>
                <a:gd name="connsiteX2" fmla="*/ 8995519 w 8995519"/>
                <a:gd name="connsiteY2" fmla="*/ 778214 h 778214"/>
                <a:gd name="connsiteX3" fmla="*/ 0 w 8995519"/>
                <a:gd name="connsiteY3" fmla="*/ 778214 h 778214"/>
                <a:gd name="connsiteX4" fmla="*/ 0 w 8995519"/>
                <a:gd name="connsiteY4" fmla="*/ 0 h 778214"/>
                <a:gd name="connsiteX0" fmla="*/ 0 w 8995519"/>
                <a:gd name="connsiteY0" fmla="*/ 0 h 778214"/>
                <a:gd name="connsiteX1" fmla="*/ 8995519 w 8995519"/>
                <a:gd name="connsiteY1" fmla="*/ 0 h 778214"/>
                <a:gd name="connsiteX2" fmla="*/ 8988358 w 8995519"/>
                <a:gd name="connsiteY2" fmla="*/ 408562 h 778214"/>
                <a:gd name="connsiteX3" fmla="*/ 8995519 w 8995519"/>
                <a:gd name="connsiteY3" fmla="*/ 778214 h 778214"/>
                <a:gd name="connsiteX4" fmla="*/ 0 w 8995519"/>
                <a:gd name="connsiteY4" fmla="*/ 778214 h 778214"/>
                <a:gd name="connsiteX5" fmla="*/ 0 w 8995519"/>
                <a:gd name="connsiteY5" fmla="*/ 0 h 778214"/>
                <a:gd name="connsiteX0" fmla="*/ 0 w 9572018"/>
                <a:gd name="connsiteY0" fmla="*/ 0 h 778214"/>
                <a:gd name="connsiteX1" fmla="*/ 8995519 w 9572018"/>
                <a:gd name="connsiteY1" fmla="*/ 0 h 778214"/>
                <a:gd name="connsiteX2" fmla="*/ 9572018 w 9572018"/>
                <a:gd name="connsiteY2" fmla="*/ 398835 h 778214"/>
                <a:gd name="connsiteX3" fmla="*/ 8995519 w 9572018"/>
                <a:gd name="connsiteY3" fmla="*/ 778214 h 778214"/>
                <a:gd name="connsiteX4" fmla="*/ 0 w 9572018"/>
                <a:gd name="connsiteY4" fmla="*/ 778214 h 778214"/>
                <a:gd name="connsiteX5" fmla="*/ 0 w 9572018"/>
                <a:gd name="connsiteY5" fmla="*/ 0 h 778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72018" h="778214">
                  <a:moveTo>
                    <a:pt x="0" y="0"/>
                  </a:moveTo>
                  <a:lnTo>
                    <a:pt x="8995519" y="0"/>
                  </a:lnTo>
                  <a:lnTo>
                    <a:pt x="9572018" y="398835"/>
                  </a:lnTo>
                  <a:lnTo>
                    <a:pt x="8995519" y="778214"/>
                  </a:lnTo>
                  <a:lnTo>
                    <a:pt x="0" y="778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27" name="Rectangle 4">
              <a:extLst>
                <a:ext uri="{FF2B5EF4-FFF2-40B4-BE49-F238E27FC236}">
                  <a16:creationId xmlns:a16="http://schemas.microsoft.com/office/drawing/2014/main" id="{606FF3FE-B4D6-594C-7F2A-FBBF5F786BF1}"/>
                </a:ext>
              </a:extLst>
            </p:cNvPr>
            <p:cNvSpPr/>
            <p:nvPr/>
          </p:nvSpPr>
          <p:spPr>
            <a:xfrm>
              <a:off x="214009" y="1867710"/>
              <a:ext cx="9572019" cy="778214"/>
            </a:xfrm>
            <a:custGeom>
              <a:avLst/>
              <a:gdLst>
                <a:gd name="connsiteX0" fmla="*/ 0 w 8995519"/>
                <a:gd name="connsiteY0" fmla="*/ 0 h 778214"/>
                <a:gd name="connsiteX1" fmla="*/ 8995519 w 8995519"/>
                <a:gd name="connsiteY1" fmla="*/ 0 h 778214"/>
                <a:gd name="connsiteX2" fmla="*/ 8995519 w 8995519"/>
                <a:gd name="connsiteY2" fmla="*/ 778214 h 778214"/>
                <a:gd name="connsiteX3" fmla="*/ 0 w 8995519"/>
                <a:gd name="connsiteY3" fmla="*/ 778214 h 778214"/>
                <a:gd name="connsiteX4" fmla="*/ 0 w 8995519"/>
                <a:gd name="connsiteY4" fmla="*/ 0 h 778214"/>
                <a:gd name="connsiteX0" fmla="*/ 0 w 8995519"/>
                <a:gd name="connsiteY0" fmla="*/ 0 h 778214"/>
                <a:gd name="connsiteX1" fmla="*/ 8995519 w 8995519"/>
                <a:gd name="connsiteY1" fmla="*/ 0 h 778214"/>
                <a:gd name="connsiteX2" fmla="*/ 8988358 w 8995519"/>
                <a:gd name="connsiteY2" fmla="*/ 408562 h 778214"/>
                <a:gd name="connsiteX3" fmla="*/ 8995519 w 8995519"/>
                <a:gd name="connsiteY3" fmla="*/ 778214 h 778214"/>
                <a:gd name="connsiteX4" fmla="*/ 0 w 8995519"/>
                <a:gd name="connsiteY4" fmla="*/ 778214 h 778214"/>
                <a:gd name="connsiteX5" fmla="*/ 0 w 8995519"/>
                <a:gd name="connsiteY5" fmla="*/ 0 h 778214"/>
                <a:gd name="connsiteX0" fmla="*/ 0 w 9572018"/>
                <a:gd name="connsiteY0" fmla="*/ 0 h 778214"/>
                <a:gd name="connsiteX1" fmla="*/ 8995519 w 9572018"/>
                <a:gd name="connsiteY1" fmla="*/ 0 h 778214"/>
                <a:gd name="connsiteX2" fmla="*/ 9572018 w 9572018"/>
                <a:gd name="connsiteY2" fmla="*/ 398835 h 778214"/>
                <a:gd name="connsiteX3" fmla="*/ 8995519 w 9572018"/>
                <a:gd name="connsiteY3" fmla="*/ 778214 h 778214"/>
                <a:gd name="connsiteX4" fmla="*/ 0 w 9572018"/>
                <a:gd name="connsiteY4" fmla="*/ 778214 h 778214"/>
                <a:gd name="connsiteX5" fmla="*/ 0 w 9572018"/>
                <a:gd name="connsiteY5" fmla="*/ 0 h 778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72018" h="778214">
                  <a:moveTo>
                    <a:pt x="0" y="0"/>
                  </a:moveTo>
                  <a:lnTo>
                    <a:pt x="8995519" y="0"/>
                  </a:lnTo>
                  <a:lnTo>
                    <a:pt x="9572018" y="398835"/>
                  </a:lnTo>
                  <a:lnTo>
                    <a:pt x="8995519" y="778214"/>
                  </a:lnTo>
                  <a:lnTo>
                    <a:pt x="0" y="778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28" name="Rectangle 4">
              <a:extLst>
                <a:ext uri="{FF2B5EF4-FFF2-40B4-BE49-F238E27FC236}">
                  <a16:creationId xmlns:a16="http://schemas.microsoft.com/office/drawing/2014/main" id="{2A2A8F7F-0A19-243A-FEA2-83628C32584E}"/>
                </a:ext>
              </a:extLst>
            </p:cNvPr>
            <p:cNvSpPr/>
            <p:nvPr/>
          </p:nvSpPr>
          <p:spPr>
            <a:xfrm>
              <a:off x="214009" y="3132306"/>
              <a:ext cx="9572019" cy="778214"/>
            </a:xfrm>
            <a:custGeom>
              <a:avLst/>
              <a:gdLst>
                <a:gd name="connsiteX0" fmla="*/ 0 w 8995519"/>
                <a:gd name="connsiteY0" fmla="*/ 0 h 778214"/>
                <a:gd name="connsiteX1" fmla="*/ 8995519 w 8995519"/>
                <a:gd name="connsiteY1" fmla="*/ 0 h 778214"/>
                <a:gd name="connsiteX2" fmla="*/ 8995519 w 8995519"/>
                <a:gd name="connsiteY2" fmla="*/ 778214 h 778214"/>
                <a:gd name="connsiteX3" fmla="*/ 0 w 8995519"/>
                <a:gd name="connsiteY3" fmla="*/ 778214 h 778214"/>
                <a:gd name="connsiteX4" fmla="*/ 0 w 8995519"/>
                <a:gd name="connsiteY4" fmla="*/ 0 h 778214"/>
                <a:gd name="connsiteX0" fmla="*/ 0 w 8995519"/>
                <a:gd name="connsiteY0" fmla="*/ 0 h 778214"/>
                <a:gd name="connsiteX1" fmla="*/ 8995519 w 8995519"/>
                <a:gd name="connsiteY1" fmla="*/ 0 h 778214"/>
                <a:gd name="connsiteX2" fmla="*/ 8988358 w 8995519"/>
                <a:gd name="connsiteY2" fmla="*/ 408562 h 778214"/>
                <a:gd name="connsiteX3" fmla="*/ 8995519 w 8995519"/>
                <a:gd name="connsiteY3" fmla="*/ 778214 h 778214"/>
                <a:gd name="connsiteX4" fmla="*/ 0 w 8995519"/>
                <a:gd name="connsiteY4" fmla="*/ 778214 h 778214"/>
                <a:gd name="connsiteX5" fmla="*/ 0 w 8995519"/>
                <a:gd name="connsiteY5" fmla="*/ 0 h 778214"/>
                <a:gd name="connsiteX0" fmla="*/ 0 w 9572018"/>
                <a:gd name="connsiteY0" fmla="*/ 0 h 778214"/>
                <a:gd name="connsiteX1" fmla="*/ 8995519 w 9572018"/>
                <a:gd name="connsiteY1" fmla="*/ 0 h 778214"/>
                <a:gd name="connsiteX2" fmla="*/ 9572018 w 9572018"/>
                <a:gd name="connsiteY2" fmla="*/ 398835 h 778214"/>
                <a:gd name="connsiteX3" fmla="*/ 8995519 w 9572018"/>
                <a:gd name="connsiteY3" fmla="*/ 778214 h 778214"/>
                <a:gd name="connsiteX4" fmla="*/ 0 w 9572018"/>
                <a:gd name="connsiteY4" fmla="*/ 778214 h 778214"/>
                <a:gd name="connsiteX5" fmla="*/ 0 w 9572018"/>
                <a:gd name="connsiteY5" fmla="*/ 0 h 778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72018" h="778214">
                  <a:moveTo>
                    <a:pt x="0" y="0"/>
                  </a:moveTo>
                  <a:lnTo>
                    <a:pt x="8995519" y="0"/>
                  </a:lnTo>
                  <a:lnTo>
                    <a:pt x="9572018" y="398835"/>
                  </a:lnTo>
                  <a:lnTo>
                    <a:pt x="8995519" y="778214"/>
                  </a:lnTo>
                  <a:lnTo>
                    <a:pt x="0" y="778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4">
              <a:extLst>
                <a:ext uri="{FF2B5EF4-FFF2-40B4-BE49-F238E27FC236}">
                  <a16:creationId xmlns:a16="http://schemas.microsoft.com/office/drawing/2014/main" id="{A4F38766-6F0F-DD7B-D83F-BCF9EF6EA328}"/>
                </a:ext>
              </a:extLst>
            </p:cNvPr>
            <p:cNvSpPr/>
            <p:nvPr/>
          </p:nvSpPr>
          <p:spPr>
            <a:xfrm>
              <a:off x="214009" y="4319081"/>
              <a:ext cx="9572019" cy="778214"/>
            </a:xfrm>
            <a:custGeom>
              <a:avLst/>
              <a:gdLst>
                <a:gd name="connsiteX0" fmla="*/ 0 w 8995519"/>
                <a:gd name="connsiteY0" fmla="*/ 0 h 778214"/>
                <a:gd name="connsiteX1" fmla="*/ 8995519 w 8995519"/>
                <a:gd name="connsiteY1" fmla="*/ 0 h 778214"/>
                <a:gd name="connsiteX2" fmla="*/ 8995519 w 8995519"/>
                <a:gd name="connsiteY2" fmla="*/ 778214 h 778214"/>
                <a:gd name="connsiteX3" fmla="*/ 0 w 8995519"/>
                <a:gd name="connsiteY3" fmla="*/ 778214 h 778214"/>
                <a:gd name="connsiteX4" fmla="*/ 0 w 8995519"/>
                <a:gd name="connsiteY4" fmla="*/ 0 h 778214"/>
                <a:gd name="connsiteX0" fmla="*/ 0 w 8995519"/>
                <a:gd name="connsiteY0" fmla="*/ 0 h 778214"/>
                <a:gd name="connsiteX1" fmla="*/ 8995519 w 8995519"/>
                <a:gd name="connsiteY1" fmla="*/ 0 h 778214"/>
                <a:gd name="connsiteX2" fmla="*/ 8988358 w 8995519"/>
                <a:gd name="connsiteY2" fmla="*/ 408562 h 778214"/>
                <a:gd name="connsiteX3" fmla="*/ 8995519 w 8995519"/>
                <a:gd name="connsiteY3" fmla="*/ 778214 h 778214"/>
                <a:gd name="connsiteX4" fmla="*/ 0 w 8995519"/>
                <a:gd name="connsiteY4" fmla="*/ 778214 h 778214"/>
                <a:gd name="connsiteX5" fmla="*/ 0 w 8995519"/>
                <a:gd name="connsiteY5" fmla="*/ 0 h 778214"/>
                <a:gd name="connsiteX0" fmla="*/ 0 w 9572018"/>
                <a:gd name="connsiteY0" fmla="*/ 0 h 778214"/>
                <a:gd name="connsiteX1" fmla="*/ 8995519 w 9572018"/>
                <a:gd name="connsiteY1" fmla="*/ 0 h 778214"/>
                <a:gd name="connsiteX2" fmla="*/ 9572018 w 9572018"/>
                <a:gd name="connsiteY2" fmla="*/ 398835 h 778214"/>
                <a:gd name="connsiteX3" fmla="*/ 8995519 w 9572018"/>
                <a:gd name="connsiteY3" fmla="*/ 778214 h 778214"/>
                <a:gd name="connsiteX4" fmla="*/ 0 w 9572018"/>
                <a:gd name="connsiteY4" fmla="*/ 778214 h 778214"/>
                <a:gd name="connsiteX5" fmla="*/ 0 w 9572018"/>
                <a:gd name="connsiteY5" fmla="*/ 0 h 778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72018" h="778214">
                  <a:moveTo>
                    <a:pt x="0" y="0"/>
                  </a:moveTo>
                  <a:lnTo>
                    <a:pt x="8995519" y="0"/>
                  </a:lnTo>
                  <a:lnTo>
                    <a:pt x="9572018" y="398835"/>
                  </a:lnTo>
                  <a:lnTo>
                    <a:pt x="8995519" y="778214"/>
                  </a:lnTo>
                  <a:lnTo>
                    <a:pt x="0" y="778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4">
              <a:extLst>
                <a:ext uri="{FF2B5EF4-FFF2-40B4-BE49-F238E27FC236}">
                  <a16:creationId xmlns:a16="http://schemas.microsoft.com/office/drawing/2014/main" id="{5ADA716E-399A-9EA4-07D5-6B6D48939652}"/>
                </a:ext>
              </a:extLst>
            </p:cNvPr>
            <p:cNvSpPr/>
            <p:nvPr/>
          </p:nvSpPr>
          <p:spPr>
            <a:xfrm>
              <a:off x="214009" y="5447489"/>
              <a:ext cx="9572019" cy="778214"/>
            </a:xfrm>
            <a:custGeom>
              <a:avLst/>
              <a:gdLst>
                <a:gd name="connsiteX0" fmla="*/ 0 w 8995519"/>
                <a:gd name="connsiteY0" fmla="*/ 0 h 778214"/>
                <a:gd name="connsiteX1" fmla="*/ 8995519 w 8995519"/>
                <a:gd name="connsiteY1" fmla="*/ 0 h 778214"/>
                <a:gd name="connsiteX2" fmla="*/ 8995519 w 8995519"/>
                <a:gd name="connsiteY2" fmla="*/ 778214 h 778214"/>
                <a:gd name="connsiteX3" fmla="*/ 0 w 8995519"/>
                <a:gd name="connsiteY3" fmla="*/ 778214 h 778214"/>
                <a:gd name="connsiteX4" fmla="*/ 0 w 8995519"/>
                <a:gd name="connsiteY4" fmla="*/ 0 h 778214"/>
                <a:gd name="connsiteX0" fmla="*/ 0 w 8995519"/>
                <a:gd name="connsiteY0" fmla="*/ 0 h 778214"/>
                <a:gd name="connsiteX1" fmla="*/ 8995519 w 8995519"/>
                <a:gd name="connsiteY1" fmla="*/ 0 h 778214"/>
                <a:gd name="connsiteX2" fmla="*/ 8988358 w 8995519"/>
                <a:gd name="connsiteY2" fmla="*/ 408562 h 778214"/>
                <a:gd name="connsiteX3" fmla="*/ 8995519 w 8995519"/>
                <a:gd name="connsiteY3" fmla="*/ 778214 h 778214"/>
                <a:gd name="connsiteX4" fmla="*/ 0 w 8995519"/>
                <a:gd name="connsiteY4" fmla="*/ 778214 h 778214"/>
                <a:gd name="connsiteX5" fmla="*/ 0 w 8995519"/>
                <a:gd name="connsiteY5" fmla="*/ 0 h 778214"/>
                <a:gd name="connsiteX0" fmla="*/ 0 w 9572018"/>
                <a:gd name="connsiteY0" fmla="*/ 0 h 778214"/>
                <a:gd name="connsiteX1" fmla="*/ 8995519 w 9572018"/>
                <a:gd name="connsiteY1" fmla="*/ 0 h 778214"/>
                <a:gd name="connsiteX2" fmla="*/ 9572018 w 9572018"/>
                <a:gd name="connsiteY2" fmla="*/ 398835 h 778214"/>
                <a:gd name="connsiteX3" fmla="*/ 8995519 w 9572018"/>
                <a:gd name="connsiteY3" fmla="*/ 778214 h 778214"/>
                <a:gd name="connsiteX4" fmla="*/ 0 w 9572018"/>
                <a:gd name="connsiteY4" fmla="*/ 778214 h 778214"/>
                <a:gd name="connsiteX5" fmla="*/ 0 w 9572018"/>
                <a:gd name="connsiteY5" fmla="*/ 0 h 778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72018" h="778214">
                  <a:moveTo>
                    <a:pt x="0" y="0"/>
                  </a:moveTo>
                  <a:lnTo>
                    <a:pt x="8995519" y="0"/>
                  </a:lnTo>
                  <a:lnTo>
                    <a:pt x="9572018" y="398835"/>
                  </a:lnTo>
                  <a:lnTo>
                    <a:pt x="8995519" y="778214"/>
                  </a:lnTo>
                  <a:lnTo>
                    <a:pt x="0" y="778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02469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68F67A-14D8-23FE-08A5-3617DC80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48C7610-818E-2A53-8B10-C2ABD9D3EF27}"/>
              </a:ext>
            </a:extLst>
          </p:cNvPr>
          <p:cNvCxnSpPr/>
          <p:nvPr/>
        </p:nvCxnSpPr>
        <p:spPr>
          <a:xfrm>
            <a:off x="12110937" y="729574"/>
            <a:ext cx="0" cy="5496129"/>
          </a:xfrm>
          <a:prstGeom prst="line">
            <a:avLst/>
          </a:prstGeom>
          <a:ln w="76200">
            <a:solidFill>
              <a:srgbClr val="C00000">
                <a:alpha val="2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F5A404-8702-520C-BB7D-115184212344}"/>
              </a:ext>
            </a:extLst>
          </p:cNvPr>
          <p:cNvCxnSpPr>
            <a:cxnSpLocks/>
          </p:cNvCxnSpPr>
          <p:nvPr/>
        </p:nvCxnSpPr>
        <p:spPr>
          <a:xfrm>
            <a:off x="12110937" y="729574"/>
            <a:ext cx="0" cy="88521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4">
            <a:extLst>
              <a:ext uri="{FF2B5EF4-FFF2-40B4-BE49-F238E27FC236}">
                <a16:creationId xmlns:a16="http://schemas.microsoft.com/office/drawing/2014/main" id="{C7F5104C-5558-4E37-0842-45BAE03BFEA1}"/>
              </a:ext>
            </a:extLst>
          </p:cNvPr>
          <p:cNvSpPr/>
          <p:nvPr/>
        </p:nvSpPr>
        <p:spPr>
          <a:xfrm>
            <a:off x="214009" y="729574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glow rad="114300">
              <a:srgbClr val="D00000">
                <a:alpha val="3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What brands appeared in this video?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86E5D59-4880-3614-AEAA-DBAF0DB9F29D}"/>
              </a:ext>
            </a:extLst>
          </p:cNvPr>
          <p:cNvSpPr/>
          <p:nvPr/>
        </p:nvSpPr>
        <p:spPr>
          <a:xfrm>
            <a:off x="214009" y="1867710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84F6A58-BB6A-F5EF-E159-43FEDFBC6004}"/>
              </a:ext>
            </a:extLst>
          </p:cNvPr>
          <p:cNvSpPr/>
          <p:nvPr/>
        </p:nvSpPr>
        <p:spPr>
          <a:xfrm>
            <a:off x="214009" y="3132306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31BE525F-0C2C-D76B-BF45-743A86277E71}"/>
              </a:ext>
            </a:extLst>
          </p:cNvPr>
          <p:cNvSpPr/>
          <p:nvPr/>
        </p:nvSpPr>
        <p:spPr>
          <a:xfrm>
            <a:off x="214009" y="4319081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80CBD4A-F40A-D74F-5831-59F46DE86879}"/>
              </a:ext>
            </a:extLst>
          </p:cNvPr>
          <p:cNvSpPr/>
          <p:nvPr/>
        </p:nvSpPr>
        <p:spPr>
          <a:xfrm>
            <a:off x="214009" y="5447489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3C23D34-3C3F-55C7-2325-6351ACAB7A14}"/>
              </a:ext>
            </a:extLst>
          </p:cNvPr>
          <p:cNvGrpSpPr/>
          <p:nvPr/>
        </p:nvGrpSpPr>
        <p:grpSpPr>
          <a:xfrm>
            <a:off x="10598286" y="999517"/>
            <a:ext cx="350196" cy="238327"/>
            <a:chOff x="10661515" y="904673"/>
            <a:chExt cx="350196" cy="23832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A2A81F6-49BD-1D3B-EF4F-13BABFFAF69C}"/>
                </a:ext>
              </a:extLst>
            </p:cNvPr>
            <p:cNvCxnSpPr/>
            <p:nvPr/>
          </p:nvCxnSpPr>
          <p:spPr>
            <a:xfrm>
              <a:off x="10661515" y="904673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6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90E73D8-876C-3C8F-337C-E7481612F66F}"/>
                </a:ext>
              </a:extLst>
            </p:cNvPr>
            <p:cNvCxnSpPr/>
            <p:nvPr/>
          </p:nvCxnSpPr>
          <p:spPr>
            <a:xfrm>
              <a:off x="10661515" y="1021405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6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B749001-66C8-58BE-A9A8-4935E4702D63}"/>
                </a:ext>
              </a:extLst>
            </p:cNvPr>
            <p:cNvCxnSpPr/>
            <p:nvPr/>
          </p:nvCxnSpPr>
          <p:spPr>
            <a:xfrm>
              <a:off x="10661515" y="1143000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6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24095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5936F-8C1C-8787-BBBC-53954CA06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13FC1C4-6F27-F559-08AB-446D8CE5973E}"/>
              </a:ext>
            </a:extLst>
          </p:cNvPr>
          <p:cNvCxnSpPr/>
          <p:nvPr/>
        </p:nvCxnSpPr>
        <p:spPr>
          <a:xfrm>
            <a:off x="12110937" y="729574"/>
            <a:ext cx="0" cy="5496129"/>
          </a:xfrm>
          <a:prstGeom prst="line">
            <a:avLst/>
          </a:prstGeom>
          <a:ln w="76200">
            <a:solidFill>
              <a:srgbClr val="C00000">
                <a:alpha val="2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FD7A745-95AB-1FBC-FA0B-3BAB57215D50}"/>
              </a:ext>
            </a:extLst>
          </p:cNvPr>
          <p:cNvCxnSpPr>
            <a:cxnSpLocks/>
          </p:cNvCxnSpPr>
          <p:nvPr/>
        </p:nvCxnSpPr>
        <p:spPr>
          <a:xfrm>
            <a:off x="12110937" y="729574"/>
            <a:ext cx="0" cy="19163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">
            <a:extLst>
              <a:ext uri="{FF2B5EF4-FFF2-40B4-BE49-F238E27FC236}">
                <a16:creationId xmlns:a16="http://schemas.microsoft.com/office/drawing/2014/main" id="{DB0FFB63-0D1B-5E9E-E1F8-8FF074CE08F8}"/>
              </a:ext>
            </a:extLst>
          </p:cNvPr>
          <p:cNvSpPr/>
          <p:nvPr/>
        </p:nvSpPr>
        <p:spPr>
          <a:xfrm>
            <a:off x="214009" y="729574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What brands appeared in this video?</a:t>
            </a:r>
          </a:p>
        </p:txBody>
      </p:sp>
      <p:sp>
        <p:nvSpPr>
          <p:cNvPr id="42" name="Rectangle 4">
            <a:extLst>
              <a:ext uri="{FF2B5EF4-FFF2-40B4-BE49-F238E27FC236}">
                <a16:creationId xmlns:a16="http://schemas.microsoft.com/office/drawing/2014/main" id="{30BC9C6B-B848-5E52-50DE-333DDF0E1032}"/>
              </a:ext>
            </a:extLst>
          </p:cNvPr>
          <p:cNvSpPr/>
          <p:nvPr/>
        </p:nvSpPr>
        <p:spPr>
          <a:xfrm>
            <a:off x="214009" y="1867710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glow rad="114300">
              <a:srgbClr val="D00000">
                <a:alpha val="3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Rank brands by total screen time.</a:t>
            </a:r>
          </a:p>
        </p:txBody>
      </p:sp>
      <p:sp>
        <p:nvSpPr>
          <p:cNvPr id="43" name="Rectangle 4">
            <a:extLst>
              <a:ext uri="{FF2B5EF4-FFF2-40B4-BE49-F238E27FC236}">
                <a16:creationId xmlns:a16="http://schemas.microsoft.com/office/drawing/2014/main" id="{4F6BCF5C-2E0A-3FF9-1D1D-8DAA9B01E229}"/>
              </a:ext>
            </a:extLst>
          </p:cNvPr>
          <p:cNvSpPr/>
          <p:nvPr/>
        </p:nvSpPr>
        <p:spPr>
          <a:xfrm>
            <a:off x="214009" y="3132306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">
            <a:extLst>
              <a:ext uri="{FF2B5EF4-FFF2-40B4-BE49-F238E27FC236}">
                <a16:creationId xmlns:a16="http://schemas.microsoft.com/office/drawing/2014/main" id="{D3B4A0B8-1E9E-4B31-6257-9947A8A89BEC}"/>
              </a:ext>
            </a:extLst>
          </p:cNvPr>
          <p:cNvSpPr/>
          <p:nvPr/>
        </p:nvSpPr>
        <p:spPr>
          <a:xfrm>
            <a:off x="214009" y="4319081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">
            <a:extLst>
              <a:ext uri="{FF2B5EF4-FFF2-40B4-BE49-F238E27FC236}">
                <a16:creationId xmlns:a16="http://schemas.microsoft.com/office/drawing/2014/main" id="{C6A8F730-CEE0-5729-ADDD-5B9CCE86B0AD}"/>
              </a:ext>
            </a:extLst>
          </p:cNvPr>
          <p:cNvSpPr/>
          <p:nvPr/>
        </p:nvSpPr>
        <p:spPr>
          <a:xfrm>
            <a:off x="214009" y="5447489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FC955C-AA94-CF45-4E1D-4CACD1652146}"/>
              </a:ext>
            </a:extLst>
          </p:cNvPr>
          <p:cNvGrpSpPr/>
          <p:nvPr/>
        </p:nvGrpSpPr>
        <p:grpSpPr>
          <a:xfrm>
            <a:off x="10598286" y="999517"/>
            <a:ext cx="350196" cy="238327"/>
            <a:chOff x="10661515" y="904673"/>
            <a:chExt cx="350196" cy="238327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861521F-15C3-E8B2-7533-E6A24FA4D030}"/>
                </a:ext>
              </a:extLst>
            </p:cNvPr>
            <p:cNvCxnSpPr/>
            <p:nvPr/>
          </p:nvCxnSpPr>
          <p:spPr>
            <a:xfrm>
              <a:off x="10661515" y="904673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C725E9F-8038-B69A-7C5E-07813B473BBE}"/>
                </a:ext>
              </a:extLst>
            </p:cNvPr>
            <p:cNvCxnSpPr/>
            <p:nvPr/>
          </p:nvCxnSpPr>
          <p:spPr>
            <a:xfrm>
              <a:off x="10661515" y="1021405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00A940A-F4CA-2682-6784-A43199E1D5BC}"/>
                </a:ext>
              </a:extLst>
            </p:cNvPr>
            <p:cNvCxnSpPr/>
            <p:nvPr/>
          </p:nvCxnSpPr>
          <p:spPr>
            <a:xfrm>
              <a:off x="10661515" y="1143000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F50AF9E-34D4-F146-5CD2-2C121D9A5438}"/>
              </a:ext>
            </a:extLst>
          </p:cNvPr>
          <p:cNvGrpSpPr/>
          <p:nvPr/>
        </p:nvGrpSpPr>
        <p:grpSpPr>
          <a:xfrm>
            <a:off x="10697184" y="2018894"/>
            <a:ext cx="152400" cy="475845"/>
            <a:chOff x="10749066" y="2095094"/>
            <a:chExt cx="152400" cy="475845"/>
          </a:xfrm>
        </p:grpSpPr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F3B855F1-D49A-8B60-7FD9-DBABB881C178}"/>
                </a:ext>
              </a:extLst>
            </p:cNvPr>
            <p:cNvCxnSpPr/>
            <p:nvPr/>
          </p:nvCxnSpPr>
          <p:spPr>
            <a:xfrm>
              <a:off x="10749066" y="2095094"/>
              <a:ext cx="0" cy="323445"/>
            </a:xfrm>
            <a:prstGeom prst="straightConnector1">
              <a:avLst/>
            </a:prstGeom>
            <a:ln w="76200">
              <a:solidFill>
                <a:srgbClr val="C00000">
                  <a:alpha val="60000"/>
                </a:srgb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72FED0BD-46D1-CF92-C9CF-A9B1366A35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01466" y="2247494"/>
              <a:ext cx="0" cy="323445"/>
            </a:xfrm>
            <a:prstGeom prst="straightConnector1">
              <a:avLst/>
            </a:prstGeom>
            <a:ln w="76200">
              <a:solidFill>
                <a:srgbClr val="C00000">
                  <a:alpha val="60000"/>
                </a:srgb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7234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453C81-9CF2-3181-52CE-6BFB38F08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F2EAC5-2F40-274D-02DF-0F12076FCEAD}"/>
              </a:ext>
            </a:extLst>
          </p:cNvPr>
          <p:cNvCxnSpPr/>
          <p:nvPr/>
        </p:nvCxnSpPr>
        <p:spPr>
          <a:xfrm>
            <a:off x="12110937" y="729574"/>
            <a:ext cx="0" cy="5496129"/>
          </a:xfrm>
          <a:prstGeom prst="line">
            <a:avLst/>
          </a:prstGeom>
          <a:ln w="76200">
            <a:solidFill>
              <a:srgbClr val="C00000">
                <a:alpha val="2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C526566-9742-13B0-9ABF-D7CB4AE4B0E0}"/>
              </a:ext>
            </a:extLst>
          </p:cNvPr>
          <p:cNvCxnSpPr>
            <a:cxnSpLocks/>
          </p:cNvCxnSpPr>
          <p:nvPr/>
        </p:nvCxnSpPr>
        <p:spPr>
          <a:xfrm>
            <a:off x="12110937" y="729574"/>
            <a:ext cx="0" cy="318094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">
            <a:extLst>
              <a:ext uri="{FF2B5EF4-FFF2-40B4-BE49-F238E27FC236}">
                <a16:creationId xmlns:a16="http://schemas.microsoft.com/office/drawing/2014/main" id="{53425483-E0AE-5D7F-4C74-248C5465282D}"/>
              </a:ext>
            </a:extLst>
          </p:cNvPr>
          <p:cNvSpPr/>
          <p:nvPr/>
        </p:nvSpPr>
        <p:spPr>
          <a:xfrm>
            <a:off x="214009" y="3132306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glow rad="114300">
              <a:srgbClr val="D00000">
                <a:alpha val="3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Was “Brand </a:t>
            </a:r>
            <a:r>
              <a:rPr lang="en-US" sz="3000" b="1" dirty="0">
                <a:solidFill>
                  <a:srgbClr val="C00000"/>
                </a:solidFill>
              </a:rPr>
              <a:t>X</a:t>
            </a:r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” mentioned in dialogue?</a:t>
            </a:r>
          </a:p>
        </p:txBody>
      </p:sp>
      <p:sp>
        <p:nvSpPr>
          <p:cNvPr id="44" name="Rectangle 4">
            <a:extLst>
              <a:ext uri="{FF2B5EF4-FFF2-40B4-BE49-F238E27FC236}">
                <a16:creationId xmlns:a16="http://schemas.microsoft.com/office/drawing/2014/main" id="{7CAFFBF7-4B31-BABB-9938-D0AF4B82536E}"/>
              </a:ext>
            </a:extLst>
          </p:cNvPr>
          <p:cNvSpPr/>
          <p:nvPr/>
        </p:nvSpPr>
        <p:spPr>
          <a:xfrm>
            <a:off x="214009" y="4319081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">
            <a:extLst>
              <a:ext uri="{FF2B5EF4-FFF2-40B4-BE49-F238E27FC236}">
                <a16:creationId xmlns:a16="http://schemas.microsoft.com/office/drawing/2014/main" id="{C7FF12AC-A07E-226E-D3D0-4146585F811C}"/>
              </a:ext>
            </a:extLst>
          </p:cNvPr>
          <p:cNvSpPr/>
          <p:nvPr/>
        </p:nvSpPr>
        <p:spPr>
          <a:xfrm>
            <a:off x="214009" y="5447489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">
            <a:extLst>
              <a:ext uri="{FF2B5EF4-FFF2-40B4-BE49-F238E27FC236}">
                <a16:creationId xmlns:a16="http://schemas.microsoft.com/office/drawing/2014/main" id="{85AC55CC-C24E-DF0B-67A4-5F38DE3F68E1}"/>
              </a:ext>
            </a:extLst>
          </p:cNvPr>
          <p:cNvSpPr/>
          <p:nvPr/>
        </p:nvSpPr>
        <p:spPr>
          <a:xfrm>
            <a:off x="214009" y="729574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What brands appeared in this video?</a:t>
            </a:r>
          </a:p>
        </p:txBody>
      </p:sp>
      <p:sp>
        <p:nvSpPr>
          <p:cNvPr id="47" name="Rectangle 4">
            <a:extLst>
              <a:ext uri="{FF2B5EF4-FFF2-40B4-BE49-F238E27FC236}">
                <a16:creationId xmlns:a16="http://schemas.microsoft.com/office/drawing/2014/main" id="{9C74A603-8D49-6500-EAE9-3148D2C7D592}"/>
              </a:ext>
            </a:extLst>
          </p:cNvPr>
          <p:cNvSpPr/>
          <p:nvPr/>
        </p:nvSpPr>
        <p:spPr>
          <a:xfrm>
            <a:off x="214009" y="1867710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Rank brands by total screen time.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93B11DA-867F-A93D-170B-308DFED59B5F}"/>
              </a:ext>
            </a:extLst>
          </p:cNvPr>
          <p:cNvGrpSpPr/>
          <p:nvPr/>
        </p:nvGrpSpPr>
        <p:grpSpPr>
          <a:xfrm>
            <a:off x="10598286" y="999517"/>
            <a:ext cx="350196" cy="238327"/>
            <a:chOff x="10661515" y="904673"/>
            <a:chExt cx="350196" cy="238327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A0ADFCA-7082-5CD4-2ECA-1AFEB08A1165}"/>
                </a:ext>
              </a:extLst>
            </p:cNvPr>
            <p:cNvCxnSpPr/>
            <p:nvPr/>
          </p:nvCxnSpPr>
          <p:spPr>
            <a:xfrm>
              <a:off x="10661515" y="904673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F2930071-EEFA-7174-5A3A-CD9700907080}"/>
                </a:ext>
              </a:extLst>
            </p:cNvPr>
            <p:cNvCxnSpPr/>
            <p:nvPr/>
          </p:nvCxnSpPr>
          <p:spPr>
            <a:xfrm>
              <a:off x="10661515" y="1021405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84F9DBD-53A3-1FC4-A888-5CE0FF2DD019}"/>
                </a:ext>
              </a:extLst>
            </p:cNvPr>
            <p:cNvCxnSpPr/>
            <p:nvPr/>
          </p:nvCxnSpPr>
          <p:spPr>
            <a:xfrm>
              <a:off x="10661515" y="1143000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D7C5F76-2F40-0FD9-B271-DF347058B262}"/>
              </a:ext>
            </a:extLst>
          </p:cNvPr>
          <p:cNvGrpSpPr/>
          <p:nvPr/>
        </p:nvGrpSpPr>
        <p:grpSpPr>
          <a:xfrm>
            <a:off x="10697184" y="2018894"/>
            <a:ext cx="152400" cy="475845"/>
            <a:chOff x="10749066" y="2095094"/>
            <a:chExt cx="152400" cy="475845"/>
          </a:xfrm>
        </p:grpSpPr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57EBA84F-16FA-1A0D-6EC5-BA842D79868F}"/>
                </a:ext>
              </a:extLst>
            </p:cNvPr>
            <p:cNvCxnSpPr/>
            <p:nvPr/>
          </p:nvCxnSpPr>
          <p:spPr>
            <a:xfrm>
              <a:off x="10749066" y="2095094"/>
              <a:ext cx="0" cy="323445"/>
            </a:xfrm>
            <a:prstGeom prst="straightConnector1">
              <a:avLst/>
            </a:prstGeom>
            <a:ln w="76200">
              <a:solidFill>
                <a:srgbClr val="C00000">
                  <a:alpha val="20000"/>
                </a:srgb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E6750E59-B580-4E48-B37D-4E4A5B93C9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01466" y="2247494"/>
              <a:ext cx="0" cy="323445"/>
            </a:xfrm>
            <a:prstGeom prst="straightConnector1">
              <a:avLst/>
            </a:prstGeom>
            <a:ln w="76200">
              <a:solidFill>
                <a:srgbClr val="C00000">
                  <a:alpha val="20000"/>
                </a:srgb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6" name="Graphic 55" descr="Voice with solid fill">
            <a:extLst>
              <a:ext uri="{FF2B5EF4-FFF2-40B4-BE49-F238E27FC236}">
                <a16:creationId xmlns:a16="http://schemas.microsoft.com/office/drawing/2014/main" id="{44829645-2335-73F0-75DA-8E5C0CAE86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27759" y="3275788"/>
            <a:ext cx="491250" cy="4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236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8BC1AF-637D-7F62-71AD-E30A153CE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737FD16-E9B5-B455-17DA-52B8F10AD7F4}"/>
              </a:ext>
            </a:extLst>
          </p:cNvPr>
          <p:cNvCxnSpPr>
            <a:cxnSpLocks/>
          </p:cNvCxnSpPr>
          <p:nvPr/>
        </p:nvCxnSpPr>
        <p:spPr>
          <a:xfrm>
            <a:off x="12110937" y="729574"/>
            <a:ext cx="0" cy="5496129"/>
          </a:xfrm>
          <a:prstGeom prst="line">
            <a:avLst/>
          </a:prstGeom>
          <a:ln w="76200">
            <a:solidFill>
              <a:srgbClr val="C00000">
                <a:alpha val="2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20FED1-83B6-8C04-DDBD-C5F8A7C6D12C}"/>
              </a:ext>
            </a:extLst>
          </p:cNvPr>
          <p:cNvCxnSpPr>
            <a:cxnSpLocks/>
          </p:cNvCxnSpPr>
          <p:nvPr/>
        </p:nvCxnSpPr>
        <p:spPr>
          <a:xfrm>
            <a:off x="12110937" y="729574"/>
            <a:ext cx="0" cy="4367721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">
            <a:extLst>
              <a:ext uri="{FF2B5EF4-FFF2-40B4-BE49-F238E27FC236}">
                <a16:creationId xmlns:a16="http://schemas.microsoft.com/office/drawing/2014/main" id="{4D0DA83B-2922-A6BB-CE45-ED1D47850513}"/>
              </a:ext>
            </a:extLst>
          </p:cNvPr>
          <p:cNvSpPr/>
          <p:nvPr/>
        </p:nvSpPr>
        <p:spPr>
          <a:xfrm>
            <a:off x="214009" y="4319081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glow rad="114300">
              <a:srgbClr val="D00000">
                <a:alpha val="3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Create a heatmap grid for screen positions.</a:t>
            </a:r>
          </a:p>
        </p:txBody>
      </p:sp>
      <p:sp>
        <p:nvSpPr>
          <p:cNvPr id="45" name="Rectangle 4">
            <a:extLst>
              <a:ext uri="{FF2B5EF4-FFF2-40B4-BE49-F238E27FC236}">
                <a16:creationId xmlns:a16="http://schemas.microsoft.com/office/drawing/2014/main" id="{F76FE855-E0BB-FDAB-1E78-0D1B32042F73}"/>
              </a:ext>
            </a:extLst>
          </p:cNvPr>
          <p:cNvSpPr/>
          <p:nvPr/>
        </p:nvSpPr>
        <p:spPr>
          <a:xfrm>
            <a:off x="214009" y="5447489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">
            <a:extLst>
              <a:ext uri="{FF2B5EF4-FFF2-40B4-BE49-F238E27FC236}">
                <a16:creationId xmlns:a16="http://schemas.microsoft.com/office/drawing/2014/main" id="{354FCE64-6E1F-9B1B-D476-C2AD63A11FB6}"/>
              </a:ext>
            </a:extLst>
          </p:cNvPr>
          <p:cNvSpPr/>
          <p:nvPr/>
        </p:nvSpPr>
        <p:spPr>
          <a:xfrm>
            <a:off x="214009" y="3132306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Was “Brand </a:t>
            </a:r>
            <a:r>
              <a:rPr lang="en-US" sz="3000" b="1" dirty="0">
                <a:solidFill>
                  <a:srgbClr val="C00000"/>
                </a:solidFill>
              </a:rPr>
              <a:t>X</a:t>
            </a:r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” mentioned in dialogue?</a:t>
            </a:r>
          </a:p>
        </p:txBody>
      </p:sp>
      <p:sp>
        <p:nvSpPr>
          <p:cNvPr id="47" name="Rectangle 4">
            <a:extLst>
              <a:ext uri="{FF2B5EF4-FFF2-40B4-BE49-F238E27FC236}">
                <a16:creationId xmlns:a16="http://schemas.microsoft.com/office/drawing/2014/main" id="{5D90947A-A182-2766-763F-33555F70B2DC}"/>
              </a:ext>
            </a:extLst>
          </p:cNvPr>
          <p:cNvSpPr/>
          <p:nvPr/>
        </p:nvSpPr>
        <p:spPr>
          <a:xfrm>
            <a:off x="214009" y="729574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What brands appeared in this video?</a:t>
            </a:r>
          </a:p>
        </p:txBody>
      </p:sp>
      <p:sp>
        <p:nvSpPr>
          <p:cNvPr id="48" name="Rectangle 4">
            <a:extLst>
              <a:ext uri="{FF2B5EF4-FFF2-40B4-BE49-F238E27FC236}">
                <a16:creationId xmlns:a16="http://schemas.microsoft.com/office/drawing/2014/main" id="{B4E4F104-4248-4D08-E79F-5049F3405AA3}"/>
              </a:ext>
            </a:extLst>
          </p:cNvPr>
          <p:cNvSpPr/>
          <p:nvPr/>
        </p:nvSpPr>
        <p:spPr>
          <a:xfrm>
            <a:off x="214009" y="1867710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Rank brands by total screen time.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A15E4DB-04A1-5521-66AD-287AE560D28A}"/>
              </a:ext>
            </a:extLst>
          </p:cNvPr>
          <p:cNvGrpSpPr/>
          <p:nvPr/>
        </p:nvGrpSpPr>
        <p:grpSpPr>
          <a:xfrm>
            <a:off x="10598286" y="999517"/>
            <a:ext cx="350196" cy="238327"/>
            <a:chOff x="10661515" y="904673"/>
            <a:chExt cx="350196" cy="238327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E96BE09-56B0-6303-82F7-87E7504C8918}"/>
                </a:ext>
              </a:extLst>
            </p:cNvPr>
            <p:cNvCxnSpPr/>
            <p:nvPr/>
          </p:nvCxnSpPr>
          <p:spPr>
            <a:xfrm>
              <a:off x="10661515" y="904673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B61B2E-4F25-ED95-27C8-CF93754DC84B}"/>
                </a:ext>
              </a:extLst>
            </p:cNvPr>
            <p:cNvCxnSpPr/>
            <p:nvPr/>
          </p:nvCxnSpPr>
          <p:spPr>
            <a:xfrm>
              <a:off x="10661515" y="1021405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92D10E0-D950-0135-3873-9B6DB4F18D8A}"/>
                </a:ext>
              </a:extLst>
            </p:cNvPr>
            <p:cNvCxnSpPr/>
            <p:nvPr/>
          </p:nvCxnSpPr>
          <p:spPr>
            <a:xfrm>
              <a:off x="10661515" y="1143000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989E8F3-6DA0-05CA-1721-1D2DA16CBEFB}"/>
              </a:ext>
            </a:extLst>
          </p:cNvPr>
          <p:cNvGrpSpPr/>
          <p:nvPr/>
        </p:nvGrpSpPr>
        <p:grpSpPr>
          <a:xfrm>
            <a:off x="10697184" y="2018894"/>
            <a:ext cx="152400" cy="475845"/>
            <a:chOff x="10749066" y="2095094"/>
            <a:chExt cx="152400" cy="475845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67868B13-DA0D-46DD-2D7A-49986C9E8CAD}"/>
                </a:ext>
              </a:extLst>
            </p:cNvPr>
            <p:cNvCxnSpPr/>
            <p:nvPr/>
          </p:nvCxnSpPr>
          <p:spPr>
            <a:xfrm>
              <a:off x="10749066" y="2095094"/>
              <a:ext cx="0" cy="323445"/>
            </a:xfrm>
            <a:prstGeom prst="straightConnector1">
              <a:avLst/>
            </a:prstGeom>
            <a:ln w="76200">
              <a:solidFill>
                <a:srgbClr val="C00000">
                  <a:alpha val="20000"/>
                </a:srgb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940F962D-2F36-52CF-9A48-712722A759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01466" y="2247494"/>
              <a:ext cx="0" cy="323445"/>
            </a:xfrm>
            <a:prstGeom prst="straightConnector1">
              <a:avLst/>
            </a:prstGeom>
            <a:ln w="76200">
              <a:solidFill>
                <a:srgbClr val="C00000">
                  <a:alpha val="20000"/>
                </a:srgb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1" name="Graphic 60" descr="Voice with solid fill">
            <a:extLst>
              <a:ext uri="{FF2B5EF4-FFF2-40B4-BE49-F238E27FC236}">
                <a16:creationId xmlns:a16="http://schemas.microsoft.com/office/drawing/2014/main" id="{D3627177-5DB3-AC67-6FAE-D15FDD5A60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27759" y="3275788"/>
            <a:ext cx="491250" cy="491250"/>
          </a:xfrm>
          <a:prstGeom prst="rect">
            <a:avLst/>
          </a:prstGeom>
        </p:spPr>
      </p:pic>
      <p:grpSp>
        <p:nvGrpSpPr>
          <p:cNvPr id="80" name="Group 79">
            <a:extLst>
              <a:ext uri="{FF2B5EF4-FFF2-40B4-BE49-F238E27FC236}">
                <a16:creationId xmlns:a16="http://schemas.microsoft.com/office/drawing/2014/main" id="{75253192-A69A-4529-F433-2432E440B24E}"/>
              </a:ext>
            </a:extLst>
          </p:cNvPr>
          <p:cNvGrpSpPr/>
          <p:nvPr/>
        </p:nvGrpSpPr>
        <p:grpSpPr>
          <a:xfrm>
            <a:off x="10598285" y="4533089"/>
            <a:ext cx="350198" cy="350198"/>
            <a:chOff x="10598285" y="4533089"/>
            <a:chExt cx="350198" cy="350198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C1B009C0-2411-95CE-5565-0FBB39462375}"/>
                </a:ext>
              </a:extLst>
            </p:cNvPr>
            <p:cNvGrpSpPr/>
            <p:nvPr/>
          </p:nvGrpSpPr>
          <p:grpSpPr>
            <a:xfrm>
              <a:off x="10598285" y="4533089"/>
              <a:ext cx="350198" cy="350198"/>
              <a:chOff x="10598285" y="4533089"/>
              <a:chExt cx="350198" cy="350198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3A5AA49F-56DF-76DE-2CC3-C8A62ADA3464}"/>
                  </a:ext>
                </a:extLst>
              </p:cNvPr>
              <p:cNvSpPr/>
              <p:nvPr/>
            </p:nvSpPr>
            <p:spPr>
              <a:xfrm>
                <a:off x="10598285" y="4533089"/>
                <a:ext cx="350198" cy="350198"/>
              </a:xfrm>
              <a:prstGeom prst="rect">
                <a:avLst/>
              </a:prstGeom>
              <a:noFill/>
              <a:ln w="38100">
                <a:solidFill>
                  <a:srgbClr val="D00000">
                    <a:alpha val="60000"/>
                  </a:srgb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19233820-ADFE-23D9-E9EA-F331649B971D}"/>
                  </a:ext>
                </a:extLst>
              </p:cNvPr>
              <p:cNvGrpSpPr/>
              <p:nvPr/>
            </p:nvGrpSpPr>
            <p:grpSpPr>
              <a:xfrm>
                <a:off x="10713668" y="4533089"/>
                <a:ext cx="118110" cy="350198"/>
                <a:chOff x="10718748" y="4533089"/>
                <a:chExt cx="118110" cy="350198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A81F09F3-1348-5AE3-D1B1-7AE22A29E0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836858" y="4533089"/>
                  <a:ext cx="0" cy="350198"/>
                </a:xfrm>
                <a:prstGeom prst="line">
                  <a:avLst/>
                </a:prstGeom>
                <a:ln w="38100">
                  <a:solidFill>
                    <a:srgbClr val="D00000">
                      <a:alpha val="60000"/>
                    </a:srgb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436FB410-5183-70C4-9C83-2627BCCC0AF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18748" y="4533089"/>
                  <a:ext cx="0" cy="350198"/>
                </a:xfrm>
                <a:prstGeom prst="line">
                  <a:avLst/>
                </a:prstGeom>
                <a:ln w="38100">
                  <a:solidFill>
                    <a:srgbClr val="D00000">
                      <a:alpha val="60000"/>
                    </a:srgb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F80E060A-B0EE-BB77-B5FE-7E30F8D854B2}"/>
                  </a:ext>
                </a:extLst>
              </p:cNvPr>
              <p:cNvGrpSpPr/>
              <p:nvPr/>
            </p:nvGrpSpPr>
            <p:grpSpPr>
              <a:xfrm rot="16200000">
                <a:off x="10715180" y="4540813"/>
                <a:ext cx="120218" cy="338767"/>
                <a:chOff x="11063350" y="4392119"/>
                <a:chExt cx="120218" cy="350198"/>
              </a:xfrm>
            </p:grpSpPr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D691DA27-680C-4F13-08E3-7B0ED798E83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183568" y="4392119"/>
                  <a:ext cx="0" cy="350198"/>
                </a:xfrm>
                <a:prstGeom prst="line">
                  <a:avLst/>
                </a:prstGeom>
                <a:ln w="38100">
                  <a:solidFill>
                    <a:srgbClr val="D00000">
                      <a:alpha val="60000"/>
                    </a:srgb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EC4C6A78-A126-EEFA-EE8C-30F296FC4DF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063350" y="4392119"/>
                  <a:ext cx="0" cy="350198"/>
                </a:xfrm>
                <a:prstGeom prst="line">
                  <a:avLst/>
                </a:prstGeom>
                <a:ln w="38100">
                  <a:solidFill>
                    <a:srgbClr val="D00000">
                      <a:alpha val="60000"/>
                    </a:srgb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B3F5375D-247F-F257-FC40-080278EC3C9A}"/>
                </a:ext>
              </a:extLst>
            </p:cNvPr>
            <p:cNvGrpSpPr/>
            <p:nvPr/>
          </p:nvGrpSpPr>
          <p:grpSpPr>
            <a:xfrm>
              <a:off x="10624135" y="4562475"/>
              <a:ext cx="297212" cy="294246"/>
              <a:chOff x="10624135" y="4562475"/>
              <a:chExt cx="297212" cy="294246"/>
            </a:xfrm>
          </p:grpSpPr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11AC2A99-742F-F38D-6A44-C07571DE4DC2}"/>
                  </a:ext>
                </a:extLst>
              </p:cNvPr>
              <p:cNvSpPr/>
              <p:nvPr/>
            </p:nvSpPr>
            <p:spPr>
              <a:xfrm>
                <a:off x="10624136" y="4562475"/>
                <a:ext cx="62434" cy="58496"/>
              </a:xfrm>
              <a:prstGeom prst="rect">
                <a:avLst/>
              </a:prstGeom>
              <a:solidFill>
                <a:srgbClr val="C00000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55F783C-7488-9F4F-BEFC-DEA21E4073B9}"/>
                  </a:ext>
                </a:extLst>
              </p:cNvPr>
              <p:cNvSpPr/>
              <p:nvPr/>
            </p:nvSpPr>
            <p:spPr>
              <a:xfrm>
                <a:off x="10740804" y="4681583"/>
                <a:ext cx="62434" cy="58496"/>
              </a:xfrm>
              <a:prstGeom prst="rect">
                <a:avLst/>
              </a:prstGeom>
              <a:solidFill>
                <a:srgbClr val="C00000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2B41B4BF-E9B9-44E7-C18A-D0282BDE624A}"/>
                  </a:ext>
                </a:extLst>
              </p:cNvPr>
              <p:cNvSpPr/>
              <p:nvPr/>
            </p:nvSpPr>
            <p:spPr>
              <a:xfrm>
                <a:off x="10857009" y="4797548"/>
                <a:ext cx="62434" cy="58496"/>
              </a:xfrm>
              <a:prstGeom prst="rect">
                <a:avLst/>
              </a:prstGeom>
              <a:solidFill>
                <a:srgbClr val="C00000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FEB6C6D-C031-0748-E70C-2F85FA87FCDC}"/>
                  </a:ext>
                </a:extLst>
              </p:cNvPr>
              <p:cNvSpPr/>
              <p:nvPr/>
            </p:nvSpPr>
            <p:spPr>
              <a:xfrm>
                <a:off x="10624135" y="4798225"/>
                <a:ext cx="62434" cy="58496"/>
              </a:xfrm>
              <a:prstGeom prst="rect">
                <a:avLst/>
              </a:prstGeom>
              <a:solidFill>
                <a:srgbClr val="C00000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FD52569-7999-EDA7-B8A2-843E3A74FA38}"/>
                  </a:ext>
                </a:extLst>
              </p:cNvPr>
              <p:cNvSpPr/>
              <p:nvPr/>
            </p:nvSpPr>
            <p:spPr>
              <a:xfrm>
                <a:off x="10858913" y="4562475"/>
                <a:ext cx="62434" cy="58496"/>
              </a:xfrm>
              <a:prstGeom prst="rect">
                <a:avLst/>
              </a:prstGeom>
              <a:solidFill>
                <a:srgbClr val="C00000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2830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952746-C8B4-D568-C68B-ABE6DEAEF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4EF7-EDC9-B1BE-9A18-98C84EE6B4CA}"/>
              </a:ext>
            </a:extLst>
          </p:cNvPr>
          <p:cNvCxnSpPr/>
          <p:nvPr/>
        </p:nvCxnSpPr>
        <p:spPr>
          <a:xfrm>
            <a:off x="12110937" y="729574"/>
            <a:ext cx="0" cy="5496129"/>
          </a:xfrm>
          <a:prstGeom prst="line">
            <a:avLst/>
          </a:prstGeom>
          <a:ln w="76200">
            <a:solidFill>
              <a:srgbClr val="C00000">
                <a:alpha val="2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1D1E194-B2F1-D070-271D-4F519301B872}"/>
              </a:ext>
            </a:extLst>
          </p:cNvPr>
          <p:cNvCxnSpPr>
            <a:cxnSpLocks/>
          </p:cNvCxnSpPr>
          <p:nvPr/>
        </p:nvCxnSpPr>
        <p:spPr>
          <a:xfrm>
            <a:off x="12110937" y="729574"/>
            <a:ext cx="0" cy="5496129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">
            <a:extLst>
              <a:ext uri="{FF2B5EF4-FFF2-40B4-BE49-F238E27FC236}">
                <a16:creationId xmlns:a16="http://schemas.microsoft.com/office/drawing/2014/main" id="{D5635E32-00BC-82F9-531B-18699F669835}"/>
              </a:ext>
            </a:extLst>
          </p:cNvPr>
          <p:cNvSpPr/>
          <p:nvPr/>
        </p:nvSpPr>
        <p:spPr>
          <a:xfrm>
            <a:off x="214009" y="4319081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Create a heatmap grid for screen positions.</a:t>
            </a:r>
          </a:p>
        </p:txBody>
      </p:sp>
      <p:sp>
        <p:nvSpPr>
          <p:cNvPr id="42" name="Rectangle 4">
            <a:extLst>
              <a:ext uri="{FF2B5EF4-FFF2-40B4-BE49-F238E27FC236}">
                <a16:creationId xmlns:a16="http://schemas.microsoft.com/office/drawing/2014/main" id="{BE52EA0B-8879-977C-2D4C-00C13F41816B}"/>
              </a:ext>
            </a:extLst>
          </p:cNvPr>
          <p:cNvSpPr/>
          <p:nvPr/>
        </p:nvSpPr>
        <p:spPr>
          <a:xfrm>
            <a:off x="214009" y="5447489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glow rad="114300">
              <a:srgbClr val="D00000">
                <a:alpha val="3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>
                <a:solidFill>
                  <a:schemeClr val="accent4">
                    <a:lumMod val="50000"/>
                  </a:schemeClr>
                </a:solidFill>
              </a:rPr>
              <a:t>Spot brand exposure violations.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3" name="Rectangle 4">
            <a:extLst>
              <a:ext uri="{FF2B5EF4-FFF2-40B4-BE49-F238E27FC236}">
                <a16:creationId xmlns:a16="http://schemas.microsoft.com/office/drawing/2014/main" id="{EBDC58FA-95D5-594E-B7DB-370E1B74398A}"/>
              </a:ext>
            </a:extLst>
          </p:cNvPr>
          <p:cNvSpPr/>
          <p:nvPr/>
        </p:nvSpPr>
        <p:spPr>
          <a:xfrm>
            <a:off x="214009" y="3132306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Was “Brand </a:t>
            </a:r>
            <a:r>
              <a:rPr lang="en-US" sz="3000" b="1" dirty="0">
                <a:solidFill>
                  <a:srgbClr val="C00000"/>
                </a:solidFill>
              </a:rPr>
              <a:t>X</a:t>
            </a:r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” mentioned in dialogue?</a:t>
            </a:r>
          </a:p>
        </p:txBody>
      </p:sp>
      <p:sp>
        <p:nvSpPr>
          <p:cNvPr id="44" name="Rectangle 4">
            <a:extLst>
              <a:ext uri="{FF2B5EF4-FFF2-40B4-BE49-F238E27FC236}">
                <a16:creationId xmlns:a16="http://schemas.microsoft.com/office/drawing/2014/main" id="{138DD16F-278C-BF38-318B-EED07C23BDE3}"/>
              </a:ext>
            </a:extLst>
          </p:cNvPr>
          <p:cNvSpPr/>
          <p:nvPr/>
        </p:nvSpPr>
        <p:spPr>
          <a:xfrm>
            <a:off x="214009" y="729574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What brands appeared in this video?</a:t>
            </a:r>
          </a:p>
        </p:txBody>
      </p:sp>
      <p:sp>
        <p:nvSpPr>
          <p:cNvPr id="45" name="Rectangle 4">
            <a:extLst>
              <a:ext uri="{FF2B5EF4-FFF2-40B4-BE49-F238E27FC236}">
                <a16:creationId xmlns:a16="http://schemas.microsoft.com/office/drawing/2014/main" id="{25F032C1-CB4C-FC4B-B50B-DC8522ACE50A}"/>
              </a:ext>
            </a:extLst>
          </p:cNvPr>
          <p:cNvSpPr/>
          <p:nvPr/>
        </p:nvSpPr>
        <p:spPr>
          <a:xfrm>
            <a:off x="214009" y="1867710"/>
            <a:ext cx="9572019" cy="778214"/>
          </a:xfrm>
          <a:custGeom>
            <a:avLst/>
            <a:gdLst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95519 w 8995519"/>
              <a:gd name="connsiteY2" fmla="*/ 778214 h 778214"/>
              <a:gd name="connsiteX3" fmla="*/ 0 w 8995519"/>
              <a:gd name="connsiteY3" fmla="*/ 778214 h 778214"/>
              <a:gd name="connsiteX4" fmla="*/ 0 w 8995519"/>
              <a:gd name="connsiteY4" fmla="*/ 0 h 778214"/>
              <a:gd name="connsiteX0" fmla="*/ 0 w 8995519"/>
              <a:gd name="connsiteY0" fmla="*/ 0 h 778214"/>
              <a:gd name="connsiteX1" fmla="*/ 8995519 w 8995519"/>
              <a:gd name="connsiteY1" fmla="*/ 0 h 778214"/>
              <a:gd name="connsiteX2" fmla="*/ 8988358 w 8995519"/>
              <a:gd name="connsiteY2" fmla="*/ 408562 h 778214"/>
              <a:gd name="connsiteX3" fmla="*/ 8995519 w 8995519"/>
              <a:gd name="connsiteY3" fmla="*/ 778214 h 778214"/>
              <a:gd name="connsiteX4" fmla="*/ 0 w 8995519"/>
              <a:gd name="connsiteY4" fmla="*/ 778214 h 778214"/>
              <a:gd name="connsiteX5" fmla="*/ 0 w 8995519"/>
              <a:gd name="connsiteY5" fmla="*/ 0 h 778214"/>
              <a:gd name="connsiteX0" fmla="*/ 0 w 9572018"/>
              <a:gd name="connsiteY0" fmla="*/ 0 h 778214"/>
              <a:gd name="connsiteX1" fmla="*/ 8995519 w 9572018"/>
              <a:gd name="connsiteY1" fmla="*/ 0 h 778214"/>
              <a:gd name="connsiteX2" fmla="*/ 9572018 w 9572018"/>
              <a:gd name="connsiteY2" fmla="*/ 398835 h 778214"/>
              <a:gd name="connsiteX3" fmla="*/ 8995519 w 9572018"/>
              <a:gd name="connsiteY3" fmla="*/ 778214 h 778214"/>
              <a:gd name="connsiteX4" fmla="*/ 0 w 9572018"/>
              <a:gd name="connsiteY4" fmla="*/ 778214 h 778214"/>
              <a:gd name="connsiteX5" fmla="*/ 0 w 9572018"/>
              <a:gd name="connsiteY5" fmla="*/ 0 h 77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2018" h="778214">
                <a:moveTo>
                  <a:pt x="0" y="0"/>
                </a:moveTo>
                <a:lnTo>
                  <a:pt x="8995519" y="0"/>
                </a:lnTo>
                <a:lnTo>
                  <a:pt x="9572018" y="398835"/>
                </a:lnTo>
                <a:lnTo>
                  <a:pt x="8995519" y="778214"/>
                </a:lnTo>
                <a:lnTo>
                  <a:pt x="0" y="77821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Rank brands by total screen time.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68152B3-2B67-5291-DEFC-77790D673FCB}"/>
              </a:ext>
            </a:extLst>
          </p:cNvPr>
          <p:cNvGrpSpPr/>
          <p:nvPr/>
        </p:nvGrpSpPr>
        <p:grpSpPr>
          <a:xfrm>
            <a:off x="10598286" y="999517"/>
            <a:ext cx="350196" cy="238327"/>
            <a:chOff x="10661515" y="904673"/>
            <a:chExt cx="350196" cy="238327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6553779-BE29-328B-F83E-07DB0CB4D38D}"/>
                </a:ext>
              </a:extLst>
            </p:cNvPr>
            <p:cNvCxnSpPr/>
            <p:nvPr/>
          </p:nvCxnSpPr>
          <p:spPr>
            <a:xfrm>
              <a:off x="10661515" y="904673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FB5192F-3B24-DBC2-B802-C7BFA9E9D4BC}"/>
                </a:ext>
              </a:extLst>
            </p:cNvPr>
            <p:cNvCxnSpPr/>
            <p:nvPr/>
          </p:nvCxnSpPr>
          <p:spPr>
            <a:xfrm>
              <a:off x="10661515" y="1021405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C3F028B-FE63-AFA8-79DD-2D1AB2E2A946}"/>
                </a:ext>
              </a:extLst>
            </p:cNvPr>
            <p:cNvCxnSpPr/>
            <p:nvPr/>
          </p:nvCxnSpPr>
          <p:spPr>
            <a:xfrm>
              <a:off x="10661515" y="1143000"/>
              <a:ext cx="350196" cy="0"/>
            </a:xfrm>
            <a:prstGeom prst="line">
              <a:avLst/>
            </a:prstGeom>
            <a:ln w="76200">
              <a:solidFill>
                <a:srgbClr val="C00000">
                  <a:alpha val="2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121EAE6-3C89-37BB-8032-2C9553535B82}"/>
              </a:ext>
            </a:extLst>
          </p:cNvPr>
          <p:cNvGrpSpPr/>
          <p:nvPr/>
        </p:nvGrpSpPr>
        <p:grpSpPr>
          <a:xfrm>
            <a:off x="10697184" y="2018894"/>
            <a:ext cx="152400" cy="475845"/>
            <a:chOff x="10749066" y="2095094"/>
            <a:chExt cx="152400" cy="475845"/>
          </a:xfrm>
        </p:grpSpPr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A8A3C5E5-7E86-F486-89DE-630C84EB5D26}"/>
                </a:ext>
              </a:extLst>
            </p:cNvPr>
            <p:cNvCxnSpPr/>
            <p:nvPr/>
          </p:nvCxnSpPr>
          <p:spPr>
            <a:xfrm>
              <a:off x="10749066" y="2095094"/>
              <a:ext cx="0" cy="323445"/>
            </a:xfrm>
            <a:prstGeom prst="straightConnector1">
              <a:avLst/>
            </a:prstGeom>
            <a:ln w="76200">
              <a:solidFill>
                <a:srgbClr val="C00000">
                  <a:alpha val="20000"/>
                </a:srgb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E3D568FE-1A2C-26CE-4C6C-A714C7804E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01466" y="2247494"/>
              <a:ext cx="0" cy="323445"/>
            </a:xfrm>
            <a:prstGeom prst="straightConnector1">
              <a:avLst/>
            </a:prstGeom>
            <a:ln w="76200">
              <a:solidFill>
                <a:srgbClr val="C00000">
                  <a:alpha val="20000"/>
                </a:srgb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3" name="Graphic 52" descr="Voice with solid fill">
            <a:extLst>
              <a:ext uri="{FF2B5EF4-FFF2-40B4-BE49-F238E27FC236}">
                <a16:creationId xmlns:a16="http://schemas.microsoft.com/office/drawing/2014/main" id="{ECA5D6E0-0504-8B31-AC94-2C42E6042C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27759" y="3275788"/>
            <a:ext cx="491250" cy="491250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B9295827-3ACB-6E23-8350-357565B471ED}"/>
              </a:ext>
            </a:extLst>
          </p:cNvPr>
          <p:cNvGrpSpPr/>
          <p:nvPr/>
        </p:nvGrpSpPr>
        <p:grpSpPr>
          <a:xfrm>
            <a:off x="10598285" y="4533089"/>
            <a:ext cx="350198" cy="350198"/>
            <a:chOff x="10598285" y="4533089"/>
            <a:chExt cx="350198" cy="350198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C776F6BF-BF87-13AE-0338-5D8DDE6AEFC4}"/>
                </a:ext>
              </a:extLst>
            </p:cNvPr>
            <p:cNvGrpSpPr/>
            <p:nvPr/>
          </p:nvGrpSpPr>
          <p:grpSpPr>
            <a:xfrm>
              <a:off x="10598285" y="4533089"/>
              <a:ext cx="350198" cy="350198"/>
              <a:chOff x="10598285" y="4533089"/>
              <a:chExt cx="350198" cy="350198"/>
            </a:xfrm>
          </p:grpSpPr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0C10FD9E-91AB-B36F-81DF-52C7FFF78AB0}"/>
                  </a:ext>
                </a:extLst>
              </p:cNvPr>
              <p:cNvSpPr/>
              <p:nvPr/>
            </p:nvSpPr>
            <p:spPr>
              <a:xfrm>
                <a:off x="10598285" y="4533089"/>
                <a:ext cx="350198" cy="350198"/>
              </a:xfrm>
              <a:prstGeom prst="rect">
                <a:avLst/>
              </a:prstGeom>
              <a:noFill/>
              <a:ln w="38100">
                <a:solidFill>
                  <a:srgbClr val="D00000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AA2F361-9486-C1E0-9DFA-C608467748D0}"/>
                  </a:ext>
                </a:extLst>
              </p:cNvPr>
              <p:cNvGrpSpPr/>
              <p:nvPr/>
            </p:nvGrpSpPr>
            <p:grpSpPr>
              <a:xfrm>
                <a:off x="10713668" y="4533089"/>
                <a:ext cx="118110" cy="350198"/>
                <a:chOff x="10718748" y="4533089"/>
                <a:chExt cx="118110" cy="350198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A3D6E7F7-42BA-082C-6593-71B36C89EA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836858" y="4533089"/>
                  <a:ext cx="0" cy="350198"/>
                </a:xfrm>
                <a:prstGeom prst="line">
                  <a:avLst/>
                </a:prstGeom>
                <a:ln w="38100">
                  <a:solidFill>
                    <a:srgbClr val="D00000">
                      <a:alpha val="25000"/>
                    </a:srgb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7F6C6F9A-B2BE-AF42-147A-A5E09CAB2ED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18748" y="4533089"/>
                  <a:ext cx="0" cy="350198"/>
                </a:xfrm>
                <a:prstGeom prst="line">
                  <a:avLst/>
                </a:prstGeom>
                <a:ln w="38100">
                  <a:solidFill>
                    <a:srgbClr val="D00000">
                      <a:alpha val="25000"/>
                    </a:srgb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3F08DF8B-9395-6CD6-56CB-3490A28C27E6}"/>
                  </a:ext>
                </a:extLst>
              </p:cNvPr>
              <p:cNvGrpSpPr/>
              <p:nvPr/>
            </p:nvGrpSpPr>
            <p:grpSpPr>
              <a:xfrm rot="16200000">
                <a:off x="10715180" y="4540813"/>
                <a:ext cx="120218" cy="338767"/>
                <a:chOff x="11063350" y="4392119"/>
                <a:chExt cx="120218" cy="350198"/>
              </a:xfrm>
            </p:grpSpPr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CCEB8499-819D-CF09-5DA8-B5885F78FC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183568" y="4392119"/>
                  <a:ext cx="0" cy="350198"/>
                </a:xfrm>
                <a:prstGeom prst="line">
                  <a:avLst/>
                </a:prstGeom>
                <a:ln w="38100">
                  <a:solidFill>
                    <a:srgbClr val="D00000">
                      <a:alpha val="25000"/>
                    </a:srgb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0C84F18D-BE97-D50E-8835-540D548CA0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063350" y="4392119"/>
                  <a:ext cx="0" cy="350198"/>
                </a:xfrm>
                <a:prstGeom prst="line">
                  <a:avLst/>
                </a:prstGeom>
                <a:ln w="38100">
                  <a:solidFill>
                    <a:srgbClr val="D00000">
                      <a:alpha val="25000"/>
                    </a:srgb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2CFCA360-0904-E3CB-8998-9E4B0E4B2080}"/>
                </a:ext>
              </a:extLst>
            </p:cNvPr>
            <p:cNvGrpSpPr/>
            <p:nvPr/>
          </p:nvGrpSpPr>
          <p:grpSpPr>
            <a:xfrm>
              <a:off x="10624135" y="4562475"/>
              <a:ext cx="297212" cy="294246"/>
              <a:chOff x="10624135" y="4562475"/>
              <a:chExt cx="297212" cy="294246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BD9A263D-47D0-DE0A-9FD8-9B7A709F3EB8}"/>
                  </a:ext>
                </a:extLst>
              </p:cNvPr>
              <p:cNvSpPr/>
              <p:nvPr/>
            </p:nvSpPr>
            <p:spPr>
              <a:xfrm>
                <a:off x="10624136" y="4562475"/>
                <a:ext cx="62434" cy="58496"/>
              </a:xfrm>
              <a:prstGeom prst="rect">
                <a:avLst/>
              </a:prstGeom>
              <a:solidFill>
                <a:srgbClr val="C00000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D4A66735-C0D8-E720-E648-9013C18585A0}"/>
                  </a:ext>
                </a:extLst>
              </p:cNvPr>
              <p:cNvSpPr/>
              <p:nvPr/>
            </p:nvSpPr>
            <p:spPr>
              <a:xfrm>
                <a:off x="10740804" y="4681583"/>
                <a:ext cx="62434" cy="58496"/>
              </a:xfrm>
              <a:prstGeom prst="rect">
                <a:avLst/>
              </a:prstGeom>
              <a:solidFill>
                <a:srgbClr val="C00000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20492941-C039-B524-7B25-21B74ED4F0D5}"/>
                  </a:ext>
                </a:extLst>
              </p:cNvPr>
              <p:cNvSpPr/>
              <p:nvPr/>
            </p:nvSpPr>
            <p:spPr>
              <a:xfrm>
                <a:off x="10857009" y="4797548"/>
                <a:ext cx="62434" cy="58496"/>
              </a:xfrm>
              <a:prstGeom prst="rect">
                <a:avLst/>
              </a:prstGeom>
              <a:solidFill>
                <a:srgbClr val="C00000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FEB2165A-264B-4EB0-649E-A4AC0BEFFF99}"/>
                  </a:ext>
                </a:extLst>
              </p:cNvPr>
              <p:cNvSpPr/>
              <p:nvPr/>
            </p:nvSpPr>
            <p:spPr>
              <a:xfrm>
                <a:off x="10624135" y="4798225"/>
                <a:ext cx="62434" cy="58496"/>
              </a:xfrm>
              <a:prstGeom prst="rect">
                <a:avLst/>
              </a:prstGeom>
              <a:solidFill>
                <a:srgbClr val="C00000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5488E237-8239-27E7-3878-BEE26391534C}"/>
                  </a:ext>
                </a:extLst>
              </p:cNvPr>
              <p:cNvSpPr/>
              <p:nvPr/>
            </p:nvSpPr>
            <p:spPr>
              <a:xfrm>
                <a:off x="10858913" y="4562475"/>
                <a:ext cx="62434" cy="58496"/>
              </a:xfrm>
              <a:prstGeom prst="rect">
                <a:avLst/>
              </a:prstGeom>
              <a:solidFill>
                <a:srgbClr val="C00000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70" name="Graphic 69" descr="No sign with solid fill">
            <a:extLst>
              <a:ext uri="{FF2B5EF4-FFF2-40B4-BE49-F238E27FC236}">
                <a16:creationId xmlns:a16="http://schemas.microsoft.com/office/drawing/2014/main" id="{D5708007-4A5D-92BD-7729-B5E998C4E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V="1">
            <a:off x="10515859" y="5580434"/>
            <a:ext cx="512324" cy="512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930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A0853F-7837-C220-C103-3D369A258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5A40538-90EC-5AB6-0430-866773AE061F}"/>
              </a:ext>
            </a:extLst>
          </p:cNvPr>
          <p:cNvGrpSpPr/>
          <p:nvPr/>
        </p:nvGrpSpPr>
        <p:grpSpPr>
          <a:xfrm>
            <a:off x="632075" y="498158"/>
            <a:ext cx="1968886" cy="1968886"/>
            <a:chOff x="1058794" y="2763837"/>
            <a:chExt cx="2143125" cy="2143125"/>
          </a:xfrm>
        </p:grpSpPr>
        <p:pic>
          <p:nvPicPr>
            <p:cNvPr id="7" name="Picture 6" descr="A computer screen with three colored lights&#10;&#10;Description automatically generated">
              <a:extLst>
                <a:ext uri="{FF2B5EF4-FFF2-40B4-BE49-F238E27FC236}">
                  <a16:creationId xmlns:a16="http://schemas.microsoft.com/office/drawing/2014/main" id="{A53F4E6D-8AB3-3FB9-2D50-8AA2E575C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4667">
                          <a14:foregroundMark x1="50222" y1="16444" x2="50222" y2="16444"/>
                          <a14:foregroundMark x1="48000" y1="17333" x2="61333" y2="17333"/>
                          <a14:foregroundMark x1="60889" y1="16000" x2="83556" y2="16000"/>
                          <a14:foregroundMark x1="85778" y1="16000" x2="90667" y2="16889"/>
                          <a14:foregroundMark x1="95111" y1="28889" x2="94667" y2="33333"/>
                          <a14:foregroundMark x1="92889" y1="87556" x2="43556" y2="87111"/>
                          <a14:foregroundMark x1="20000" y1="88889" x2="52889" y2="89778"/>
                          <a14:foregroundMark x1="8444" y1="29778" x2="8889" y2="66222"/>
                          <a14:foregroundMark x1="4889" y1="32444" x2="6222" y2="49333"/>
                          <a14:foregroundMark x1="10222" y1="22667" x2="28889" y2="21778"/>
                          <a14:foregroundMark x1="36444" y1="16444" x2="38667" y2="16000"/>
                          <a14:foregroundMark x1="24889" y1="16444" x2="27111" y2="16889"/>
                          <a14:foregroundMark x1="12889" y1="16444" x2="15111" y2="16444"/>
                        </a14:backgroundRemoval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794" y="2763837"/>
              <a:ext cx="2143125" cy="214312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C3721-7186-E4FE-2A16-9DECCE3BE37A}"/>
                </a:ext>
              </a:extLst>
            </p:cNvPr>
            <p:cNvGrpSpPr/>
            <p:nvPr/>
          </p:nvGrpSpPr>
          <p:grpSpPr>
            <a:xfrm>
              <a:off x="1292646" y="3429000"/>
              <a:ext cx="1675418" cy="1138935"/>
              <a:chOff x="1292643" y="3431697"/>
              <a:chExt cx="1675418" cy="1138935"/>
            </a:xfrm>
          </p:grpSpPr>
          <p:pic>
            <p:nvPicPr>
              <p:cNvPr id="3" name="Picture 2" descr="A blue and yellow snake logo&#10;&#10;Description automatically generated">
                <a:extLst>
                  <a:ext uri="{FF2B5EF4-FFF2-40B4-BE49-F238E27FC236}">
                    <a16:creationId xmlns:a16="http://schemas.microsoft.com/office/drawing/2014/main" id="{98E4B8CB-7083-2BCE-26B5-21560886BE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harpenSoften amount="250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27318" y="3431697"/>
                <a:ext cx="606071" cy="665163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92582F4-B3F0-F9B3-2C95-342D364EBA0C}"/>
                  </a:ext>
                </a:extLst>
              </p:cNvPr>
              <p:cNvSpPr txBox="1"/>
              <p:nvPr/>
            </p:nvSpPr>
            <p:spPr>
              <a:xfrm>
                <a:off x="1292643" y="4135114"/>
                <a:ext cx="1675418" cy="4355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&lt;</a:t>
                </a:r>
                <a:r>
                  <a:rPr lang="en-US" sz="8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sz="2000" b="1" dirty="0" err="1">
                    <a:solidFill>
                      <a:srgbClr val="C00000"/>
                    </a:solidFill>
                    <a:latin typeface="Consolas" panose="020B0609020204030204" pitchFamily="49" charset="0"/>
                  </a:rPr>
                  <a:t>MoviePy</a:t>
                </a:r>
                <a:r>
                  <a:rPr lang="en-US" sz="4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sz="20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&gt;</a:t>
                </a:r>
                <a:endParaRPr lang="en-US" sz="2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</a:endParaRPr>
              </a:p>
            </p:txBody>
          </p:sp>
        </p:grpSp>
      </p:grp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33248156-9645-7CE8-0311-9DFDCBB0E411}"/>
              </a:ext>
            </a:extLst>
          </p:cNvPr>
          <p:cNvCxnSpPr>
            <a:cxnSpLocks/>
          </p:cNvCxnSpPr>
          <p:nvPr/>
        </p:nvCxnSpPr>
        <p:spPr>
          <a:xfrm>
            <a:off x="2962864" y="1498060"/>
            <a:ext cx="1479432" cy="1449421"/>
          </a:xfrm>
          <a:prstGeom prst="bentConnector3">
            <a:avLst/>
          </a:prstGeom>
          <a:ln w="57150">
            <a:solidFill>
              <a:srgbClr val="C00000">
                <a:alpha val="45000"/>
              </a:srgb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FA1949E-1EF2-6BCA-2049-9083E5A07702}"/>
              </a:ext>
            </a:extLst>
          </p:cNvPr>
          <p:cNvGrpSpPr/>
          <p:nvPr/>
        </p:nvGrpSpPr>
        <p:grpSpPr>
          <a:xfrm>
            <a:off x="4804200" y="1230162"/>
            <a:ext cx="6075681" cy="3738879"/>
            <a:chOff x="4804200" y="1230162"/>
            <a:chExt cx="6075681" cy="3738879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D060EB33-9ACC-A32E-3A09-D76AD129B646}"/>
                </a:ext>
              </a:extLst>
            </p:cNvPr>
            <p:cNvSpPr/>
            <p:nvPr/>
          </p:nvSpPr>
          <p:spPr>
            <a:xfrm>
              <a:off x="4804200" y="1230162"/>
              <a:ext cx="6075680" cy="3738879"/>
            </a:xfrm>
            <a:prstGeom prst="roundRect">
              <a:avLst>
                <a:gd name="adj" fmla="val 11232"/>
              </a:avLst>
            </a:prstGeom>
            <a:solidFill>
              <a:srgbClr val="D00000">
                <a:alpha val="80000"/>
              </a:srgbClr>
            </a:solidFill>
            <a:ln w="57150">
              <a:solidFill>
                <a:srgbClr val="D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Flowchart: Terminator 58">
              <a:extLst>
                <a:ext uri="{FF2B5EF4-FFF2-40B4-BE49-F238E27FC236}">
                  <a16:creationId xmlns:a16="http://schemas.microsoft.com/office/drawing/2014/main" id="{64D5F7AE-6D15-4688-59C4-48E5B997A99F}"/>
                </a:ext>
              </a:extLst>
            </p:cNvPr>
            <p:cNvSpPr/>
            <p:nvPr/>
          </p:nvSpPr>
          <p:spPr>
            <a:xfrm rot="16200000">
              <a:off x="6220145" y="82114"/>
              <a:ext cx="3243791" cy="6075681"/>
            </a:xfrm>
            <a:prstGeom prst="flowChartTerminator">
              <a:avLst/>
            </a:prstGeom>
            <a:solidFill>
              <a:schemeClr val="bg1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1" name="Picture 50" descr="A red and white play button&#10;&#10;Description automatically generated">
              <a:extLst>
                <a:ext uri="{FF2B5EF4-FFF2-40B4-BE49-F238E27FC236}">
                  <a16:creationId xmlns:a16="http://schemas.microsoft.com/office/drawing/2014/main" id="{EF795BFD-A02B-8C0C-4D1B-2B7CBD453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5102" y="2332663"/>
              <a:ext cx="1533876" cy="15338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1069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A29D54-90E3-D20B-51B0-C21DC2993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1702AA1-023F-09B8-D4C6-8783D1982165}"/>
              </a:ext>
            </a:extLst>
          </p:cNvPr>
          <p:cNvGrpSpPr/>
          <p:nvPr/>
        </p:nvGrpSpPr>
        <p:grpSpPr>
          <a:xfrm>
            <a:off x="632075" y="498158"/>
            <a:ext cx="1968886" cy="1968886"/>
            <a:chOff x="1058794" y="2763837"/>
            <a:chExt cx="2143125" cy="2143125"/>
          </a:xfrm>
        </p:grpSpPr>
        <p:pic>
          <p:nvPicPr>
            <p:cNvPr id="7" name="Picture 6" descr="A computer screen with three colored lights&#10;&#10;Description automatically generated">
              <a:extLst>
                <a:ext uri="{FF2B5EF4-FFF2-40B4-BE49-F238E27FC236}">
                  <a16:creationId xmlns:a16="http://schemas.microsoft.com/office/drawing/2014/main" id="{BFD9798B-98F6-0236-85F9-F4700819B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4667">
                          <a14:foregroundMark x1="50222" y1="16444" x2="50222" y2="16444"/>
                          <a14:foregroundMark x1="48000" y1="17333" x2="61333" y2="17333"/>
                          <a14:foregroundMark x1="60889" y1="16000" x2="83556" y2="16000"/>
                          <a14:foregroundMark x1="85778" y1="16000" x2="90667" y2="16889"/>
                          <a14:foregroundMark x1="95111" y1="28889" x2="94667" y2="33333"/>
                          <a14:foregroundMark x1="92889" y1="87556" x2="43556" y2="87111"/>
                          <a14:foregroundMark x1="20000" y1="88889" x2="52889" y2="89778"/>
                          <a14:foregroundMark x1="8444" y1="29778" x2="8889" y2="66222"/>
                          <a14:foregroundMark x1="4889" y1="32444" x2="6222" y2="49333"/>
                          <a14:foregroundMark x1="10222" y1="22667" x2="28889" y2="21778"/>
                          <a14:foregroundMark x1="36444" y1="16444" x2="38667" y2="16000"/>
                          <a14:foregroundMark x1="24889" y1="16444" x2="27111" y2="16889"/>
                          <a14:foregroundMark x1="12889" y1="16444" x2="15111" y2="16444"/>
                        </a14:backgroundRemoval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794" y="2763837"/>
              <a:ext cx="2143125" cy="214312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A8F294E-77F3-AC27-A29E-8564B72679D7}"/>
                </a:ext>
              </a:extLst>
            </p:cNvPr>
            <p:cNvGrpSpPr/>
            <p:nvPr/>
          </p:nvGrpSpPr>
          <p:grpSpPr>
            <a:xfrm>
              <a:off x="1292646" y="3429000"/>
              <a:ext cx="1675418" cy="1138935"/>
              <a:chOff x="1292643" y="3431697"/>
              <a:chExt cx="1675418" cy="1138935"/>
            </a:xfrm>
          </p:grpSpPr>
          <p:pic>
            <p:nvPicPr>
              <p:cNvPr id="3" name="Picture 2" descr="A blue and yellow snake logo&#10;&#10;Description automatically generated">
                <a:extLst>
                  <a:ext uri="{FF2B5EF4-FFF2-40B4-BE49-F238E27FC236}">
                    <a16:creationId xmlns:a16="http://schemas.microsoft.com/office/drawing/2014/main" id="{83DA739F-7381-5CF6-3B13-8E944D594D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harpenSoften amount="250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27318" y="3431697"/>
                <a:ext cx="606071" cy="665163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C37957F-2465-8305-DF1F-D133C4ADF357}"/>
                  </a:ext>
                </a:extLst>
              </p:cNvPr>
              <p:cNvSpPr txBox="1"/>
              <p:nvPr/>
            </p:nvSpPr>
            <p:spPr>
              <a:xfrm>
                <a:off x="1292643" y="4135114"/>
                <a:ext cx="1675418" cy="4355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&lt;</a:t>
                </a:r>
                <a:r>
                  <a:rPr lang="en-US" sz="8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sz="2000" b="1" dirty="0" err="1">
                    <a:solidFill>
                      <a:srgbClr val="C00000"/>
                    </a:solidFill>
                    <a:latin typeface="Consolas" panose="020B0609020204030204" pitchFamily="49" charset="0"/>
                  </a:rPr>
                  <a:t>MoviePy</a:t>
                </a:r>
                <a:r>
                  <a:rPr lang="en-US" sz="4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sz="20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&gt;</a:t>
                </a:r>
                <a:endParaRPr lang="en-US" sz="2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</a:endParaRPr>
              </a:p>
            </p:txBody>
          </p:sp>
        </p:grpSp>
      </p:grp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72E9A1F-1376-8C61-9D59-B46FCD9BE384}"/>
              </a:ext>
            </a:extLst>
          </p:cNvPr>
          <p:cNvSpPr/>
          <p:nvPr/>
        </p:nvSpPr>
        <p:spPr>
          <a:xfrm>
            <a:off x="4804200" y="1230162"/>
            <a:ext cx="6075680" cy="3738879"/>
          </a:xfrm>
          <a:prstGeom prst="roundRect">
            <a:avLst>
              <a:gd name="adj" fmla="val 11232"/>
            </a:avLst>
          </a:prstGeom>
          <a:solidFill>
            <a:schemeClr val="bg1">
              <a:alpha val="80000"/>
            </a:schemeClr>
          </a:solidFill>
          <a:ln w="38100">
            <a:solidFill>
              <a:srgbClr val="D00000">
                <a:alpha val="65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8BC80F8-4A94-54CC-E033-A0BFED3650D0}"/>
              </a:ext>
            </a:extLst>
          </p:cNvPr>
          <p:cNvSpPr/>
          <p:nvPr/>
        </p:nvSpPr>
        <p:spPr>
          <a:xfrm>
            <a:off x="5025565" y="1485981"/>
            <a:ext cx="6075680" cy="3738879"/>
          </a:xfrm>
          <a:prstGeom prst="roundRect">
            <a:avLst>
              <a:gd name="adj" fmla="val 11232"/>
            </a:avLst>
          </a:prstGeom>
          <a:solidFill>
            <a:schemeClr val="bg1">
              <a:alpha val="80000"/>
            </a:schemeClr>
          </a:solidFill>
          <a:ln w="50800">
            <a:solidFill>
              <a:srgbClr val="D00000">
                <a:alpha val="7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B4296A1-9DC6-F40A-2272-8EEA6B15FD2F}"/>
              </a:ext>
            </a:extLst>
          </p:cNvPr>
          <p:cNvSpPr/>
          <p:nvPr/>
        </p:nvSpPr>
        <p:spPr>
          <a:xfrm>
            <a:off x="5269405" y="1741800"/>
            <a:ext cx="6075680" cy="3738879"/>
          </a:xfrm>
          <a:prstGeom prst="roundRect">
            <a:avLst>
              <a:gd name="adj" fmla="val 11232"/>
            </a:avLst>
          </a:prstGeom>
          <a:solidFill>
            <a:schemeClr val="bg1">
              <a:alpha val="80000"/>
            </a:schemeClr>
          </a:solidFill>
          <a:ln w="57150">
            <a:solidFill>
              <a:srgbClr val="D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" name="Connector: Elbow 1">
            <a:extLst>
              <a:ext uri="{FF2B5EF4-FFF2-40B4-BE49-F238E27FC236}">
                <a16:creationId xmlns:a16="http://schemas.microsoft.com/office/drawing/2014/main" id="{5CC211E5-067C-982D-9C40-2BF617378CF7}"/>
              </a:ext>
            </a:extLst>
          </p:cNvPr>
          <p:cNvCxnSpPr>
            <a:cxnSpLocks/>
          </p:cNvCxnSpPr>
          <p:nvPr/>
        </p:nvCxnSpPr>
        <p:spPr>
          <a:xfrm>
            <a:off x="2962864" y="1498060"/>
            <a:ext cx="1479432" cy="1449421"/>
          </a:xfrm>
          <a:prstGeom prst="bentConnector3">
            <a:avLst/>
          </a:prstGeom>
          <a:ln w="57150">
            <a:solidFill>
              <a:srgbClr val="C00000">
                <a:alpha val="45000"/>
              </a:srgb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7E03422-8F0A-833F-1796-01B7B8ECB1DF}"/>
              </a:ext>
            </a:extLst>
          </p:cNvPr>
          <p:cNvCxnSpPr>
            <a:cxnSpLocks/>
          </p:cNvCxnSpPr>
          <p:nvPr/>
        </p:nvCxnSpPr>
        <p:spPr>
          <a:xfrm>
            <a:off x="6799634" y="1755470"/>
            <a:ext cx="0" cy="3725209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7283B7-36D4-62EC-E64D-4855E653CA72}"/>
              </a:ext>
            </a:extLst>
          </p:cNvPr>
          <p:cNvCxnSpPr>
            <a:cxnSpLocks/>
          </p:cNvCxnSpPr>
          <p:nvPr/>
        </p:nvCxnSpPr>
        <p:spPr>
          <a:xfrm>
            <a:off x="9581744" y="1741800"/>
            <a:ext cx="0" cy="3725209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EC32429-C779-2E53-C7EC-1206F20F4E01}"/>
              </a:ext>
            </a:extLst>
          </p:cNvPr>
          <p:cNvCxnSpPr>
            <a:cxnSpLocks/>
          </p:cNvCxnSpPr>
          <p:nvPr/>
        </p:nvCxnSpPr>
        <p:spPr>
          <a:xfrm>
            <a:off x="5269405" y="3659878"/>
            <a:ext cx="6075680" cy="0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A41AA41-AA53-5E01-8D24-0E85B033AA03}"/>
              </a:ext>
            </a:extLst>
          </p:cNvPr>
          <p:cNvSpPr/>
          <p:nvPr/>
        </p:nvSpPr>
        <p:spPr>
          <a:xfrm>
            <a:off x="6268652" y="4916126"/>
            <a:ext cx="3589506" cy="466925"/>
          </a:xfrm>
          <a:prstGeom prst="roundRect">
            <a:avLst>
              <a:gd name="adj" fmla="val 50000"/>
            </a:avLst>
          </a:prstGeom>
          <a:solidFill>
            <a:schemeClr val="tx1">
              <a:lumMod val="95000"/>
              <a:lumOff val="5000"/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Buy “</a:t>
            </a:r>
            <a:r>
              <a:rPr lang="en-US" sz="2000" b="1" dirty="0"/>
              <a:t>BMWW”</a:t>
            </a:r>
            <a:r>
              <a:rPr lang="en-US" sz="2000" dirty="0"/>
              <a:t> Cars please </a:t>
            </a:r>
            <a:r>
              <a:rPr lang="en-US" sz="2000" dirty="0">
                <a:sym typeface="Wingdings" panose="05000000000000000000" pitchFamily="2" charset="2"/>
              </a:rPr>
              <a:t></a:t>
            </a:r>
            <a:endParaRPr lang="en-US" sz="2000" dirty="0"/>
          </a:p>
        </p:txBody>
      </p:sp>
      <p:pic>
        <p:nvPicPr>
          <p:cNvPr id="21" name="Picture 2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6584821-36C5-C403-1D7D-6170AFDFED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810155" y="2650872"/>
            <a:ext cx="448729" cy="448729"/>
          </a:xfrm>
          <a:prstGeom prst="rect">
            <a:avLst/>
          </a:prstGeom>
        </p:spPr>
      </p:pic>
      <p:pic>
        <p:nvPicPr>
          <p:cNvPr id="22" name="Picture 2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ADA496C-B714-23D9-E15E-F2021001FB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66325" y="4385685"/>
            <a:ext cx="448729" cy="448729"/>
          </a:xfrm>
          <a:prstGeom prst="rect">
            <a:avLst/>
          </a:prstGeom>
        </p:spPr>
      </p:pic>
      <p:pic>
        <p:nvPicPr>
          <p:cNvPr id="23" name="Picture 2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78DFCB9-3459-B794-A154-A16DCC66FE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22494" y="2650872"/>
            <a:ext cx="448729" cy="448729"/>
          </a:xfrm>
          <a:prstGeom prst="rect">
            <a:avLst/>
          </a:prstGeom>
        </p:spPr>
      </p:pic>
      <p:pic>
        <p:nvPicPr>
          <p:cNvPr id="24" name="Picture 2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D555D59-9DA7-D33D-B5F7-C860807F0F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66325" y="2650871"/>
            <a:ext cx="448729" cy="448729"/>
          </a:xfrm>
          <a:prstGeom prst="rect">
            <a:avLst/>
          </a:prstGeom>
        </p:spPr>
      </p:pic>
      <p:pic>
        <p:nvPicPr>
          <p:cNvPr id="25" name="Picture 2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AA88CD7-35FC-D696-B2B9-BF4C75F545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871635" y="4385684"/>
            <a:ext cx="448729" cy="448729"/>
          </a:xfrm>
          <a:prstGeom prst="rect">
            <a:avLst/>
          </a:prstGeom>
        </p:spPr>
      </p:pic>
      <p:pic>
        <p:nvPicPr>
          <p:cNvPr id="26" name="Picture 2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A30D3A4-0B8A-9D5B-D6A1-FF8D9E254A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22494" y="4385684"/>
            <a:ext cx="448729" cy="448729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06E5377A-2789-3D1F-B6F6-27CB60CBA88D}"/>
              </a:ext>
            </a:extLst>
          </p:cNvPr>
          <p:cNvGrpSpPr/>
          <p:nvPr/>
        </p:nvGrpSpPr>
        <p:grpSpPr>
          <a:xfrm>
            <a:off x="5454647" y="5680923"/>
            <a:ext cx="5920814" cy="652855"/>
            <a:chOff x="6585625" y="5694845"/>
            <a:chExt cx="5920814" cy="652855"/>
          </a:xfrm>
        </p:grpSpPr>
        <p:pic>
          <p:nvPicPr>
            <p:cNvPr id="28" name="Picture 27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E192D650-E8C6-F600-7671-96E10A877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316" t="62889" b="18072"/>
            <a:stretch/>
          </p:blipFill>
          <p:spPr>
            <a:xfrm>
              <a:off x="7340384" y="5694845"/>
              <a:ext cx="5166055" cy="652855"/>
            </a:xfrm>
            <a:prstGeom prst="rect">
              <a:avLst/>
            </a:prstGeom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DB6C7B6-03AB-0D45-5373-B5B57D827394}"/>
                </a:ext>
              </a:extLst>
            </p:cNvPr>
            <p:cNvGrpSpPr/>
            <p:nvPr/>
          </p:nvGrpSpPr>
          <p:grpSpPr>
            <a:xfrm>
              <a:off x="6585625" y="5695946"/>
              <a:ext cx="651754" cy="651754"/>
              <a:chOff x="2509736" y="3959157"/>
              <a:chExt cx="651754" cy="651754"/>
            </a:xfrm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9C9B9239-340E-0E2D-EE0C-79802D77D8F1}"/>
                  </a:ext>
                </a:extLst>
              </p:cNvPr>
              <p:cNvSpPr/>
              <p:nvPr/>
            </p:nvSpPr>
            <p:spPr>
              <a:xfrm>
                <a:off x="2509736" y="3959157"/>
                <a:ext cx="651754" cy="651754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chemeClr val="accent1">
                    <a:shade val="15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30" name="Graphic 29" descr="Radio microphone with solid fill">
                <a:extLst>
                  <a:ext uri="{FF2B5EF4-FFF2-40B4-BE49-F238E27FC236}">
                    <a16:creationId xmlns:a16="http://schemas.microsoft.com/office/drawing/2014/main" id="{19995D33-93B8-A6DF-B472-5E0996E617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2612849" y="4062270"/>
                <a:ext cx="445528" cy="445528"/>
              </a:xfrm>
              <a:prstGeom prst="rect">
                <a:avLst/>
              </a:prstGeom>
            </p:spPr>
          </p:pic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7CEDC7AB-7088-4F84-0823-3B9CD278F289}"/>
              </a:ext>
            </a:extLst>
          </p:cNvPr>
          <p:cNvSpPr txBox="1"/>
          <p:nvPr/>
        </p:nvSpPr>
        <p:spPr>
          <a:xfrm>
            <a:off x="7414024" y="5776518"/>
            <a:ext cx="2317676" cy="46166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“</a:t>
            </a:r>
            <a:r>
              <a:rPr lang="en-US" sz="2400" b="1" dirty="0" err="1">
                <a:solidFill>
                  <a:schemeClr val="accent6">
                    <a:lumMod val="75000"/>
                  </a:schemeClr>
                </a:solidFill>
              </a:rPr>
              <a:t>Thesla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” Cars!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8BC3F92-C55B-29D8-2BFF-071C977237A7}"/>
              </a:ext>
            </a:extLst>
          </p:cNvPr>
          <p:cNvGrpSpPr/>
          <p:nvPr/>
        </p:nvGrpSpPr>
        <p:grpSpPr>
          <a:xfrm>
            <a:off x="2459" y="2668234"/>
            <a:ext cx="4068374" cy="4068374"/>
            <a:chOff x="-273954" y="1876333"/>
            <a:chExt cx="4068374" cy="4068374"/>
          </a:xfrm>
        </p:grpSpPr>
        <p:pic>
          <p:nvPicPr>
            <p:cNvPr id="37" name="Picture 36" descr="A clock with a red border">
              <a:extLst>
                <a:ext uri="{FF2B5EF4-FFF2-40B4-BE49-F238E27FC236}">
                  <a16:creationId xmlns:a16="http://schemas.microsoft.com/office/drawing/2014/main" id="{A784E269-6A68-B611-733A-CD8AAB54E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73954" y="1876333"/>
              <a:ext cx="4068374" cy="4068374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440A2BF-2DD2-3080-00B2-8A392601C9E6}"/>
                </a:ext>
              </a:extLst>
            </p:cNvPr>
            <p:cNvSpPr txBox="1"/>
            <p:nvPr/>
          </p:nvSpPr>
          <p:spPr>
            <a:xfrm>
              <a:off x="570502" y="4227113"/>
              <a:ext cx="2323072" cy="92333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>
                  <a:alpha val="0"/>
                </a:schemeClr>
              </a:solidFill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5400" b="1">
                  <a:solidFill>
                    <a:schemeClr val="accent4">
                      <a:lumMod val="50000"/>
                    </a:schemeClr>
                  </a:solidFill>
                </a:defRPr>
              </a:lvl1pPr>
            </a:lstStyle>
            <a:p>
              <a:r>
                <a:rPr lang="en-US" dirty="0"/>
                <a:t>3 – 4 </a:t>
              </a:r>
              <a:r>
                <a:rPr lang="en-US" dirty="0" err="1"/>
                <a:t>hr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01416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7F7728-4D08-97C9-C12E-8BED01573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178D0FB-B0DE-7306-09F1-1D87B8B8E2DB}"/>
              </a:ext>
            </a:extLst>
          </p:cNvPr>
          <p:cNvGrpSpPr/>
          <p:nvPr/>
        </p:nvGrpSpPr>
        <p:grpSpPr>
          <a:xfrm>
            <a:off x="632075" y="498158"/>
            <a:ext cx="1968886" cy="1968886"/>
            <a:chOff x="1058794" y="2763837"/>
            <a:chExt cx="2143125" cy="2143125"/>
          </a:xfrm>
        </p:grpSpPr>
        <p:pic>
          <p:nvPicPr>
            <p:cNvPr id="7" name="Picture 6" descr="A computer screen with three colored lights&#10;&#10;Description automatically generated">
              <a:extLst>
                <a:ext uri="{FF2B5EF4-FFF2-40B4-BE49-F238E27FC236}">
                  <a16:creationId xmlns:a16="http://schemas.microsoft.com/office/drawing/2014/main" id="{7065BCC7-D29A-0F09-1267-56E1A33628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4667">
                          <a14:foregroundMark x1="50222" y1="16444" x2="50222" y2="16444"/>
                          <a14:foregroundMark x1="48000" y1="17333" x2="61333" y2="17333"/>
                          <a14:foregroundMark x1="60889" y1="16000" x2="83556" y2="16000"/>
                          <a14:foregroundMark x1="85778" y1="16000" x2="90667" y2="16889"/>
                          <a14:foregroundMark x1="95111" y1="28889" x2="94667" y2="33333"/>
                          <a14:foregroundMark x1="92889" y1="87556" x2="43556" y2="87111"/>
                          <a14:foregroundMark x1="20000" y1="88889" x2="52889" y2="89778"/>
                          <a14:foregroundMark x1="8444" y1="29778" x2="8889" y2="66222"/>
                          <a14:foregroundMark x1="4889" y1="32444" x2="6222" y2="49333"/>
                          <a14:foregroundMark x1="10222" y1="22667" x2="28889" y2="21778"/>
                          <a14:foregroundMark x1="36444" y1="16444" x2="38667" y2="16000"/>
                          <a14:foregroundMark x1="24889" y1="16444" x2="27111" y2="16889"/>
                          <a14:foregroundMark x1="12889" y1="16444" x2="15111" y2="16444"/>
                        </a14:backgroundRemoval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794" y="2763837"/>
              <a:ext cx="2143125" cy="214312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C6657AE-378A-13E1-EA51-9ECDC2DC3613}"/>
                </a:ext>
              </a:extLst>
            </p:cNvPr>
            <p:cNvGrpSpPr/>
            <p:nvPr/>
          </p:nvGrpSpPr>
          <p:grpSpPr>
            <a:xfrm>
              <a:off x="1292646" y="3429000"/>
              <a:ext cx="1675418" cy="1138935"/>
              <a:chOff x="1292643" y="3431697"/>
              <a:chExt cx="1675418" cy="1138935"/>
            </a:xfrm>
          </p:grpSpPr>
          <p:pic>
            <p:nvPicPr>
              <p:cNvPr id="3" name="Picture 2" descr="A blue and yellow snake logo&#10;&#10;Description automatically generated">
                <a:extLst>
                  <a:ext uri="{FF2B5EF4-FFF2-40B4-BE49-F238E27FC236}">
                    <a16:creationId xmlns:a16="http://schemas.microsoft.com/office/drawing/2014/main" id="{27CDDF4F-9689-F963-46FC-20E54E41EC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harpenSoften amount="250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27318" y="3431697"/>
                <a:ext cx="606071" cy="665163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CC627BC-74CD-356D-39C3-0F89CA6F482F}"/>
                  </a:ext>
                </a:extLst>
              </p:cNvPr>
              <p:cNvSpPr txBox="1"/>
              <p:nvPr/>
            </p:nvSpPr>
            <p:spPr>
              <a:xfrm>
                <a:off x="1292643" y="4135114"/>
                <a:ext cx="1675418" cy="4355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&lt;</a:t>
                </a:r>
                <a:r>
                  <a:rPr lang="en-US" sz="8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sz="2000" b="1" dirty="0" err="1">
                    <a:solidFill>
                      <a:srgbClr val="C00000"/>
                    </a:solidFill>
                    <a:latin typeface="Consolas" panose="020B0609020204030204" pitchFamily="49" charset="0"/>
                  </a:rPr>
                  <a:t>MoviePy</a:t>
                </a:r>
                <a:r>
                  <a:rPr lang="en-US" sz="4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sz="2000" b="1" dirty="0">
                    <a:solidFill>
                      <a:schemeClr val="accent3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&gt;</a:t>
                </a:r>
                <a:endParaRPr lang="en-US" sz="2400" b="1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</a:endParaRPr>
              </a:p>
            </p:txBody>
          </p:sp>
        </p:grpSp>
      </p:grp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2C4E7ABE-5A1B-FFFD-937C-D87241FF6730}"/>
              </a:ext>
            </a:extLst>
          </p:cNvPr>
          <p:cNvCxnSpPr>
            <a:cxnSpLocks/>
          </p:cNvCxnSpPr>
          <p:nvPr/>
        </p:nvCxnSpPr>
        <p:spPr>
          <a:xfrm>
            <a:off x="2962864" y="1498060"/>
            <a:ext cx="1479432" cy="1449421"/>
          </a:xfrm>
          <a:prstGeom prst="bentConnector3">
            <a:avLst/>
          </a:prstGeom>
          <a:ln w="57150">
            <a:solidFill>
              <a:srgbClr val="C00000">
                <a:alpha val="45000"/>
              </a:srgb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4D9AE9E-EDDC-3886-EFF2-2AAB8BA8A4E4}"/>
              </a:ext>
            </a:extLst>
          </p:cNvPr>
          <p:cNvGrpSpPr/>
          <p:nvPr/>
        </p:nvGrpSpPr>
        <p:grpSpPr>
          <a:xfrm>
            <a:off x="4804200" y="1230162"/>
            <a:ext cx="6075681" cy="3738879"/>
            <a:chOff x="4804200" y="1230162"/>
            <a:chExt cx="6075681" cy="3738879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137776A-DAD7-0525-0205-40DA87174E06}"/>
                </a:ext>
              </a:extLst>
            </p:cNvPr>
            <p:cNvSpPr/>
            <p:nvPr/>
          </p:nvSpPr>
          <p:spPr>
            <a:xfrm>
              <a:off x="4804200" y="1230162"/>
              <a:ext cx="6075680" cy="3738879"/>
            </a:xfrm>
            <a:prstGeom prst="roundRect">
              <a:avLst>
                <a:gd name="adj" fmla="val 11232"/>
              </a:avLst>
            </a:prstGeom>
            <a:solidFill>
              <a:srgbClr val="D00000">
                <a:alpha val="80000"/>
              </a:srgbClr>
            </a:solidFill>
            <a:ln w="57150">
              <a:solidFill>
                <a:srgbClr val="D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Flowchart: Terminator 58">
              <a:extLst>
                <a:ext uri="{FF2B5EF4-FFF2-40B4-BE49-F238E27FC236}">
                  <a16:creationId xmlns:a16="http://schemas.microsoft.com/office/drawing/2014/main" id="{EBD76BFB-FF62-3886-4311-669704049D06}"/>
                </a:ext>
              </a:extLst>
            </p:cNvPr>
            <p:cNvSpPr/>
            <p:nvPr/>
          </p:nvSpPr>
          <p:spPr>
            <a:xfrm rot="16200000">
              <a:off x="6220145" y="82114"/>
              <a:ext cx="3243791" cy="6075681"/>
            </a:xfrm>
            <a:prstGeom prst="flowChartTerminator">
              <a:avLst/>
            </a:prstGeom>
            <a:solidFill>
              <a:schemeClr val="bg1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1" name="Picture 50" descr="A red and white play button&#10;&#10;Description automatically generated">
              <a:extLst>
                <a:ext uri="{FF2B5EF4-FFF2-40B4-BE49-F238E27FC236}">
                  <a16:creationId xmlns:a16="http://schemas.microsoft.com/office/drawing/2014/main" id="{BB89FAD4-AA99-B4A8-41AA-E954D1C2E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5102" y="2332663"/>
              <a:ext cx="1533876" cy="15338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6000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C02A57F-0122-B041-A047-0D48002819EC}"/>
              </a:ext>
            </a:extLst>
          </p:cNvPr>
          <p:cNvGrpSpPr/>
          <p:nvPr/>
        </p:nvGrpSpPr>
        <p:grpSpPr>
          <a:xfrm>
            <a:off x="0" y="715618"/>
            <a:ext cx="12192000" cy="5426764"/>
            <a:chOff x="0" y="487018"/>
            <a:chExt cx="12192000" cy="5426764"/>
          </a:xfrm>
        </p:grpSpPr>
        <p:pic>
          <p:nvPicPr>
            <p:cNvPr id="7" name="Picture 6" descr="A person standing next to a car&#10;&#10;Description automatically generated">
              <a:extLst>
                <a:ext uri="{FF2B5EF4-FFF2-40B4-BE49-F238E27FC236}">
                  <a16:creationId xmlns:a16="http://schemas.microsoft.com/office/drawing/2014/main" id="{18271F34-CA21-3D34-7B23-98B24C2E2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09" b="7609"/>
            <a:stretch/>
          </p:blipFill>
          <p:spPr>
            <a:xfrm>
              <a:off x="0" y="487018"/>
              <a:ext cx="12192000" cy="542676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FCD6FF9-A189-1BE2-ECDB-2537450B13DE}"/>
                </a:ext>
              </a:extLst>
            </p:cNvPr>
            <p:cNvSpPr/>
            <p:nvPr/>
          </p:nvSpPr>
          <p:spPr>
            <a:xfrm>
              <a:off x="0" y="4890052"/>
              <a:ext cx="2872409" cy="10237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chemeClr val="accent4">
                      <a:lumMod val="75000"/>
                    </a:schemeClr>
                  </a:solidFill>
                </a:rPr>
                <a:t>Extraction</a:t>
              </a:r>
              <a:br>
                <a:rPr lang="en-US" sz="3200" b="1" dirty="0">
                  <a:solidFill>
                    <a:schemeClr val="accent4">
                      <a:lumMod val="75000"/>
                    </a:schemeClr>
                  </a:solidFill>
                </a:rPr>
              </a:br>
              <a:r>
                <a:rPr lang="en-US" sz="3200" b="1" dirty="0">
                  <a:solidFill>
                    <a:srgbClr val="C00000"/>
                  </a:solidFill>
                </a:rPr>
                <a:t>(Part II)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89882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5CF99C-AB40-2CB5-927A-FB1CF91017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ovie">
            <a:hlinkClick r:id="" action="ppaction://media"/>
            <a:extLst>
              <a:ext uri="{FF2B5EF4-FFF2-40B4-BE49-F238E27FC236}">
                <a16:creationId xmlns:a16="http://schemas.microsoft.com/office/drawing/2014/main" id="{5CF3831B-CABA-B3F0-DBFF-D64861A87C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82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5392E78-5046-AD2B-DA9A-CB4473C35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logo&#10;&#10;Description automatically generated">
            <a:extLst>
              <a:ext uri="{FF2B5EF4-FFF2-40B4-BE49-F238E27FC236}">
                <a16:creationId xmlns:a16="http://schemas.microsoft.com/office/drawing/2014/main" id="{B1172683-7C6A-5920-D852-3F664C6AC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34" b="93051" l="6751" r="92437">
                        <a14:foregroundMark x1="56142" y1="6541" x2="56142" y2="6541"/>
                        <a14:foregroundMark x1="92538" y1="45580" x2="92538" y2="45580"/>
                        <a14:foregroundMark x1="63046" y1="83700" x2="63046" y2="83700"/>
                        <a14:foregroundMark x1="50508" y1="93051" x2="50508" y2="93051"/>
                        <a14:foregroundMark x1="25178" y1="77312" x2="25178" y2="77312"/>
                        <a14:foregroundMark x1="16447" y1="55851" x2="16447" y2="55851"/>
                        <a14:foregroundMark x1="41218" y1="54931" x2="41218" y2="54931"/>
                        <a14:foregroundMark x1="41218" y1="54931" x2="41574" y2="44660"/>
                        <a14:foregroundMark x1="14822" y1="57537" x2="9695" y2="58252"/>
                        <a14:foregroundMark x1="47766" y1="84262" x2="54670" y2="84262"/>
                        <a14:foregroundMark x1="37360" y1="62647" x2="37360" y2="62647"/>
                        <a14:foregroundMark x1="52944" y1="6336" x2="52944" y2="6336"/>
                        <a14:foregroundMark x1="26447" y1="63975" x2="25025" y2="77108"/>
                        <a14:foregroundMark x1="25025" y1="77108" x2="27208" y2="82882"/>
                        <a14:foregroundMark x1="8782" y1="63873" x2="8782" y2="63873"/>
                        <a14:foregroundMark x1="6751" y1="52785" x2="6751" y2="527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6628" y="717639"/>
            <a:ext cx="5458744" cy="542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0468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D69A614-4E15-74E8-1295-B4970EF0E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736C05A-F7C5-72EA-4F0C-E969739BF48E}"/>
              </a:ext>
            </a:extLst>
          </p:cNvPr>
          <p:cNvGrpSpPr/>
          <p:nvPr/>
        </p:nvGrpSpPr>
        <p:grpSpPr>
          <a:xfrm>
            <a:off x="1782676" y="499737"/>
            <a:ext cx="5454703" cy="5418667"/>
            <a:chOff x="1782676" y="499737"/>
            <a:chExt cx="5454703" cy="5418667"/>
          </a:xfrm>
        </p:grpSpPr>
        <mc:AlternateContent xmlns:mc="http://schemas.openxmlformats.org/markup-compatibility/2006" xmlns:cx1="http://schemas.microsoft.com/office/drawing/2015/9/8/chartex">
          <mc:Choice Requires="cx1">
            <p:graphicFrame>
              <p:nvGraphicFramePr>
                <p:cNvPr id="14" name="Chart 13">
                  <a:extLst>
                    <a:ext uri="{FF2B5EF4-FFF2-40B4-BE49-F238E27FC236}">
                      <a16:creationId xmlns:a16="http://schemas.microsoft.com/office/drawing/2014/main" id="{0CA0875C-1DC7-083A-1021-BB9E8CA293D9}"/>
                    </a:ext>
                  </a:extLst>
                </p:cNvPr>
                <p:cNvGraphicFramePr/>
                <p:nvPr/>
              </p:nvGraphicFramePr>
              <p:xfrm>
                <a:off x="1782676" y="499737"/>
                <a:ext cx="5454703" cy="5418667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3"/>
                </a:graphicData>
              </a:graphic>
            </p:graphicFrame>
          </mc:Choice>
          <mc:Fallback xmlns="">
            <p:pic>
              <p:nvPicPr>
                <p:cNvPr id="14" name="Chart 13">
                  <a:extLst>
                    <a:ext uri="{FF2B5EF4-FFF2-40B4-BE49-F238E27FC236}">
                      <a16:creationId xmlns:a16="http://schemas.microsoft.com/office/drawing/2014/main" id="{0CA0875C-1DC7-083A-1021-BB9E8CA293D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782676" y="499737"/>
                  <a:ext cx="5454703" cy="5418667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664760B-5B92-E6ED-4B83-5E8FAFBDD289}"/>
                </a:ext>
              </a:extLst>
            </p:cNvPr>
            <p:cNvSpPr txBox="1"/>
            <p:nvPr/>
          </p:nvSpPr>
          <p:spPr>
            <a:xfrm>
              <a:off x="3589743" y="1931797"/>
              <a:ext cx="1840568" cy="255454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opperplate Gothic Bold" panose="020E0705020206020404" pitchFamily="34" charset="0"/>
                  <a:ea typeface="ADLaM Display" panose="020F0502020204030204" pitchFamily="2" charset="0"/>
                  <a:cs typeface="Cavolini" panose="020B0502040204020203" pitchFamily="66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94713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7D7F2E0-F057-E8AB-F807-F54B94180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12A6D7-461B-93CD-E3E8-B716783485D0}"/>
              </a:ext>
            </a:extLst>
          </p:cNvPr>
          <p:cNvSpPr txBox="1"/>
          <p:nvPr/>
        </p:nvSpPr>
        <p:spPr>
          <a:xfrm>
            <a:off x="4740965" y="1729409"/>
            <a:ext cx="605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4" name="Chart 13">
                <a:extLst>
                  <a:ext uri="{FF2B5EF4-FFF2-40B4-BE49-F238E27FC236}">
                    <a16:creationId xmlns:a16="http://schemas.microsoft.com/office/drawing/2014/main" id="{25876ED3-F811-F00F-6DD2-2D779005D0FD}"/>
                  </a:ext>
                </a:extLst>
              </p:cNvPr>
              <p:cNvGraphicFramePr/>
              <p:nvPr/>
            </p:nvGraphicFramePr>
            <p:xfrm>
              <a:off x="3572565" y="898571"/>
              <a:ext cx="8128000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14" name="Chart 13">
                <a:extLst>
                  <a:ext uri="{FF2B5EF4-FFF2-40B4-BE49-F238E27FC236}">
                    <a16:creationId xmlns:a16="http://schemas.microsoft.com/office/drawing/2014/main" id="{25876ED3-F811-F00F-6DD2-2D779005D0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72565" y="898571"/>
                <a:ext cx="8128000" cy="5418667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BFEC4FD0-4095-CAA2-5333-02D1C8EE3B38}"/>
              </a:ext>
            </a:extLst>
          </p:cNvPr>
          <p:cNvSpPr txBox="1"/>
          <p:nvPr/>
        </p:nvSpPr>
        <p:spPr>
          <a:xfrm>
            <a:off x="6685823" y="2284465"/>
            <a:ext cx="1901483" cy="264687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pperplate Gothic Bold" panose="020E0705020206020404" pitchFamily="34" charset="0"/>
                <a:ea typeface="ADLaM Display" panose="020F0502020204030204" pitchFamily="2" charset="0"/>
                <a:cs typeface="Cavolini" panose="020B0502040204020203" pitchFamily="66" charset="0"/>
              </a:rPr>
              <a:t>B</a:t>
            </a:r>
            <a:endParaRPr lang="en-US" sz="13800" b="1" dirty="0">
              <a:solidFill>
                <a:schemeClr val="tx1">
                  <a:lumMod val="85000"/>
                  <a:lumOff val="15000"/>
                </a:schemeClr>
              </a:solidFill>
              <a:latin typeface="Copperplate Gothic Bold" panose="020E0705020206020404" pitchFamily="34" charset="0"/>
              <a:ea typeface="ADLaM Display" panose="020F0502020204030204" pitchFamily="2" charset="0"/>
              <a:cs typeface="Cavolini" panose="020B0502040204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706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34906A-4B1F-702D-4FE9-9503C3DF3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B829D96-50E2-C2C7-008E-2538E20319BB}"/>
              </a:ext>
            </a:extLst>
          </p:cNvPr>
          <p:cNvGrpSpPr/>
          <p:nvPr/>
        </p:nvGrpSpPr>
        <p:grpSpPr>
          <a:xfrm>
            <a:off x="0" y="715618"/>
            <a:ext cx="12192000" cy="5426764"/>
            <a:chOff x="0" y="487018"/>
            <a:chExt cx="12192000" cy="5426764"/>
          </a:xfrm>
        </p:grpSpPr>
        <p:pic>
          <p:nvPicPr>
            <p:cNvPr id="7" name="Picture 6" descr="A person standing next to a car&#10;&#10;Description automatically generated">
              <a:extLst>
                <a:ext uri="{FF2B5EF4-FFF2-40B4-BE49-F238E27FC236}">
                  <a16:creationId xmlns:a16="http://schemas.microsoft.com/office/drawing/2014/main" id="{DC453A92-619E-8B80-C32D-5E5DF54EAA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09" b="7609"/>
            <a:stretch/>
          </p:blipFill>
          <p:spPr>
            <a:xfrm>
              <a:off x="0" y="487018"/>
              <a:ext cx="12192000" cy="542676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834AAE4-C4FA-C656-3050-7CDEC678DCBF}"/>
                </a:ext>
              </a:extLst>
            </p:cNvPr>
            <p:cNvSpPr/>
            <p:nvPr/>
          </p:nvSpPr>
          <p:spPr>
            <a:xfrm>
              <a:off x="0" y="4890052"/>
              <a:ext cx="2872409" cy="10237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chemeClr val="accent4">
                      <a:lumMod val="75000"/>
                    </a:schemeClr>
                  </a:solidFill>
                </a:rPr>
                <a:t>Extraction</a:t>
              </a:r>
              <a:br>
                <a:rPr lang="en-US" sz="3200" b="1" dirty="0">
                  <a:solidFill>
                    <a:schemeClr val="accent4">
                      <a:lumMod val="75000"/>
                    </a:schemeClr>
                  </a:solidFill>
                </a:rPr>
              </a:br>
              <a:r>
                <a:rPr lang="en-US" sz="3200" b="1" dirty="0">
                  <a:solidFill>
                    <a:srgbClr val="C00000"/>
                  </a:solidFill>
                </a:rPr>
                <a:t>(Part II)</a:t>
              </a:r>
            </a:p>
          </p:txBody>
        </p:sp>
      </p:grpSp>
      <p:pic>
        <p:nvPicPr>
          <p:cNvPr id="5" name="Picture 4" descr="A person in a yellow shirt&#10;&#10;Description automatically generated">
            <a:extLst>
              <a:ext uri="{FF2B5EF4-FFF2-40B4-BE49-F238E27FC236}">
                <a16:creationId xmlns:a16="http://schemas.microsoft.com/office/drawing/2014/main" id="{8A1E890F-6C3C-D61D-34D1-0485856DCB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087" r="15217"/>
          <a:stretch/>
        </p:blipFill>
        <p:spPr>
          <a:xfrm>
            <a:off x="397565" y="0"/>
            <a:ext cx="7156175" cy="68580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1407F1F-41EF-E3CF-0954-F824CC9264C7}"/>
              </a:ext>
            </a:extLst>
          </p:cNvPr>
          <p:cNvGrpSpPr/>
          <p:nvPr/>
        </p:nvGrpSpPr>
        <p:grpSpPr>
          <a:xfrm>
            <a:off x="6579704" y="0"/>
            <a:ext cx="4886739" cy="6857709"/>
            <a:chOff x="6579704" y="0"/>
            <a:chExt cx="4886739" cy="6857709"/>
          </a:xfrm>
        </p:grpSpPr>
        <p:pic>
          <p:nvPicPr>
            <p:cNvPr id="10" name="Picture 9" descr="A red shirt with a logo on it&#10;&#10;Description automatically generated">
              <a:extLst>
                <a:ext uri="{FF2B5EF4-FFF2-40B4-BE49-F238E27FC236}">
                  <a16:creationId xmlns:a16="http://schemas.microsoft.com/office/drawing/2014/main" id="{8B11C002-64F8-A08F-39CC-E1A375474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9704" y="0"/>
              <a:ext cx="4886739" cy="4361415"/>
            </a:xfrm>
            <a:prstGeom prst="rect">
              <a:avLst/>
            </a:prstGeom>
          </p:spPr>
        </p:pic>
        <p:pic>
          <p:nvPicPr>
            <p:cNvPr id="12" name="Picture 11" descr="A person in a red jersey&#10;&#10;Description automatically generated">
              <a:extLst>
                <a:ext uri="{FF2B5EF4-FFF2-40B4-BE49-F238E27FC236}">
                  <a16:creationId xmlns:a16="http://schemas.microsoft.com/office/drawing/2014/main" id="{82F504D9-3F36-CAAB-5D17-08CAF437F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9704" y="3400425"/>
              <a:ext cx="4886739" cy="34572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9444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AB3425-E47E-DC4E-C487-E459C4E18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F81E3CF-588C-932C-CB5B-2D71951F5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66" y="437322"/>
            <a:ext cx="11396868" cy="598335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5C0430C-48C7-3396-D6AE-976656D9E398}"/>
              </a:ext>
            </a:extLst>
          </p:cNvPr>
          <p:cNvSpPr/>
          <p:nvPr/>
        </p:nvSpPr>
        <p:spPr>
          <a:xfrm>
            <a:off x="4489174" y="-89452"/>
            <a:ext cx="3213652" cy="70369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Brands</a:t>
            </a:r>
          </a:p>
          <a:p>
            <a:pPr algn="ctr"/>
            <a:endParaRPr lang="en-US" sz="6000" b="1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Are</a:t>
            </a:r>
          </a:p>
          <a:p>
            <a:pPr algn="ctr"/>
            <a:endParaRPr lang="en-US" sz="6000" b="1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en-US" sz="6000" b="1" dirty="0">
                <a:solidFill>
                  <a:srgbClr val="C00000"/>
                </a:solidFill>
              </a:rPr>
              <a:t>EVERY- </a:t>
            </a:r>
            <a:br>
              <a:rPr lang="en-US" sz="6000" b="1" dirty="0">
                <a:solidFill>
                  <a:srgbClr val="C00000"/>
                </a:solidFill>
              </a:rPr>
            </a:br>
            <a:r>
              <a:rPr lang="en-US" sz="6000" b="1" dirty="0">
                <a:solidFill>
                  <a:srgbClr val="C00000"/>
                </a:solidFill>
              </a:rPr>
              <a:t>WHERE</a:t>
            </a:r>
          </a:p>
        </p:txBody>
      </p:sp>
    </p:spTree>
    <p:extLst>
      <p:ext uri="{BB962C8B-B14F-4D97-AF65-F5344CB8AC3E}">
        <p14:creationId xmlns:p14="http://schemas.microsoft.com/office/powerpoint/2010/main" val="999673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CC97FD-588D-4D06-8956-ED0671A74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E3586F4-C7BA-AC5B-3B7D-3AC428C246B1}"/>
              </a:ext>
            </a:extLst>
          </p:cNvPr>
          <p:cNvSpPr/>
          <p:nvPr/>
        </p:nvSpPr>
        <p:spPr>
          <a:xfrm>
            <a:off x="-118471" y="-89452"/>
            <a:ext cx="5922052" cy="70369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b="1" dirty="0">
              <a:solidFill>
                <a:srgbClr val="C00000"/>
              </a:solidFill>
            </a:endParaRPr>
          </a:p>
        </p:txBody>
      </p:sp>
      <p:pic>
        <p:nvPicPr>
          <p:cNvPr id="5" name="Picture 4" descr="A bag of money and coins&#10;&#10;Description automatically generated">
            <a:extLst>
              <a:ext uri="{FF2B5EF4-FFF2-40B4-BE49-F238E27FC236}">
                <a16:creationId xmlns:a16="http://schemas.microsoft.com/office/drawing/2014/main" id="{B7FEF39B-C2CD-87ED-1CF0-A9348F193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21" y="1355650"/>
            <a:ext cx="3023907" cy="30239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2387E1-C1DD-FD95-FC56-94714FBB9AAE}"/>
              </a:ext>
            </a:extLst>
          </p:cNvPr>
          <p:cNvSpPr txBox="1"/>
          <p:nvPr/>
        </p:nvSpPr>
        <p:spPr>
          <a:xfrm>
            <a:off x="887437" y="4940627"/>
            <a:ext cx="3498073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MILLIONS!</a:t>
            </a:r>
            <a:endParaRPr lang="en-US" sz="54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8EFB54-1E17-0108-2C40-B8A38B399C24}"/>
              </a:ext>
            </a:extLst>
          </p:cNvPr>
          <p:cNvSpPr txBox="1"/>
          <p:nvPr/>
        </p:nvSpPr>
        <p:spPr>
          <a:xfrm>
            <a:off x="6096000" y="623965"/>
            <a:ext cx="531857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Are They Getting</a:t>
            </a:r>
            <a:endParaRPr lang="en-US" sz="54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1" name="Picture 10" descr="A magnifying glass with a wooden handle">
            <a:extLst>
              <a:ext uri="{FF2B5EF4-FFF2-40B4-BE49-F238E27FC236}">
                <a16:creationId xmlns:a16="http://schemas.microsoft.com/office/drawing/2014/main" id="{FDFFE632-E8B0-1B77-DAA6-38A2B097D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6"/>
          <a:stretch/>
        </p:blipFill>
        <p:spPr>
          <a:xfrm rot="20138030" flipH="1">
            <a:off x="7191777" y="1870720"/>
            <a:ext cx="3127016" cy="29185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E6FF7D4-A482-6B19-5C4F-1E8579C31DEE}"/>
              </a:ext>
            </a:extLst>
          </p:cNvPr>
          <p:cNvSpPr txBox="1"/>
          <p:nvPr/>
        </p:nvSpPr>
        <p:spPr>
          <a:xfrm>
            <a:off x="7021412" y="4940627"/>
            <a:ext cx="3467745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</a:rPr>
              <a:t>NOTICED?</a:t>
            </a:r>
            <a:endParaRPr lang="en-US" sz="5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126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BBCE84-B8B5-5D95-6350-5DD3A56D4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group of people sitting around a table with a large sign">
            <a:extLst>
              <a:ext uri="{FF2B5EF4-FFF2-40B4-BE49-F238E27FC236}">
                <a16:creationId xmlns:a16="http://schemas.microsoft.com/office/drawing/2014/main" id="{244C7DBC-6F61-5967-72DB-DE38255BE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23586"/>
            <a:ext cx="12192000" cy="1070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30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9DE348-8AF1-23D3-CE5E-38A073956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rain Station Advertising - Promo Media (1080p, h264, youtube)">
            <a:hlinkClick r:id="" action="ppaction://media"/>
            <a:extLst>
              <a:ext uri="{FF2B5EF4-FFF2-40B4-BE49-F238E27FC236}">
                <a16:creationId xmlns:a16="http://schemas.microsoft.com/office/drawing/2014/main" id="{79A4D490-D592-36B0-8D13-6E5CA00F46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14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9DE348-8AF1-23D3-CE5E-38A073956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igital Billboards on Highways and The Benefits of DOOH Advertising - LED Sign City (1080p, h264, youtube)">
            <a:hlinkClick r:id="" action="ppaction://media"/>
            <a:extLst>
              <a:ext uri="{FF2B5EF4-FFF2-40B4-BE49-F238E27FC236}">
                <a16:creationId xmlns:a16="http://schemas.microsoft.com/office/drawing/2014/main" id="{4CABC3F4-4923-422D-1AFB-72C13AEA30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9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B04767-93E0-DB54-D7BE-EFBBE0199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illboard with a hamburger on it">
            <a:extLst>
              <a:ext uri="{FF2B5EF4-FFF2-40B4-BE49-F238E27FC236}">
                <a16:creationId xmlns:a16="http://schemas.microsoft.com/office/drawing/2014/main" id="{089DA599-528F-623B-16B4-DA54CD25DD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pic>
        <p:nvPicPr>
          <p:cNvPr id="21" name="Picture 20" descr="A car driving on a road with a billboard on the side of the road&#10;&#10;Description automatically generated">
            <a:extLst>
              <a:ext uri="{FF2B5EF4-FFF2-40B4-BE49-F238E27FC236}">
                <a16:creationId xmlns:a16="http://schemas.microsoft.com/office/drawing/2014/main" id="{8029A738-2874-155B-2A57-B3FE4F4661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518" y="0"/>
            <a:ext cx="7094482" cy="6858000"/>
          </a:xfrm>
          <a:prstGeom prst="rect">
            <a:avLst/>
          </a:prstGeom>
        </p:spPr>
      </p:pic>
      <p:pic>
        <p:nvPicPr>
          <p:cNvPr id="23" name="Picture 22" descr="A train going through a tunnel&#10;&#10;Description automatically generated">
            <a:extLst>
              <a:ext uri="{FF2B5EF4-FFF2-40B4-BE49-F238E27FC236}">
                <a16:creationId xmlns:a16="http://schemas.microsoft.com/office/drawing/2014/main" id="{162ECE7A-B570-9711-5F94-F6280E61DC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760" y="397565"/>
            <a:ext cx="1371599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50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FC4C81DFA20A4CA1C28EDDCE2E0AE0" ma:contentTypeVersion="13" ma:contentTypeDescription="Create a new document." ma:contentTypeScope="" ma:versionID="557fdcb83a6e55f3e29e95f093b9ea12">
  <xsd:schema xmlns:xsd="http://www.w3.org/2001/XMLSchema" xmlns:xs="http://www.w3.org/2001/XMLSchema" xmlns:p="http://schemas.microsoft.com/office/2006/metadata/properties" xmlns:ns3="deb02e6f-d450-46ce-b53f-497e2b110fa6" xmlns:ns4="c4764553-a9b5-483f-904e-4a4d0ca90d8d" targetNamespace="http://schemas.microsoft.com/office/2006/metadata/properties" ma:root="true" ma:fieldsID="73a219e7f9261ebbd1570ed3187deff1" ns3:_="" ns4:_="">
    <xsd:import namespace="deb02e6f-d450-46ce-b53f-497e2b110fa6"/>
    <xsd:import namespace="c4764553-a9b5-483f-904e-4a4d0ca90d8d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b02e6f-d450-46ce-b53f-497e2b110fa6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764553-a9b5-483f-904e-4a4d0ca90d8d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eb02e6f-d450-46ce-b53f-497e2b110fa6" xsi:nil="true"/>
  </documentManagement>
</p:properties>
</file>

<file path=customXml/itemProps1.xml><?xml version="1.0" encoding="utf-8"?>
<ds:datastoreItem xmlns:ds="http://schemas.openxmlformats.org/officeDocument/2006/customXml" ds:itemID="{FC66D553-DCF7-49B1-AD72-132A8962F6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F2C25B4-2229-448E-A390-0324EC804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eb02e6f-d450-46ce-b53f-497e2b110fa6"/>
    <ds:schemaRef ds:uri="c4764553-a9b5-483f-904e-4a4d0ca90d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F0B647-6913-4CBE-829C-A7BE6505B676}">
  <ds:schemaRefs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c4764553-a9b5-483f-904e-4a4d0ca90d8d"/>
    <ds:schemaRef ds:uri="deb02e6f-d450-46ce-b53f-497e2b110fa6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602</TotalTime>
  <Words>198</Words>
  <Application>Microsoft Office PowerPoint</Application>
  <PresentationFormat>Widescreen</PresentationFormat>
  <Paragraphs>65</Paragraphs>
  <Slides>23</Slides>
  <Notes>23</Notes>
  <HiddenSlides>3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ADLaM Display</vt:lpstr>
      <vt:lpstr>Aptos</vt:lpstr>
      <vt:lpstr>Aptos Display</vt:lpstr>
      <vt:lpstr>Arial</vt:lpstr>
      <vt:lpstr>Consolas</vt:lpstr>
      <vt:lpstr>Copperplate Gothic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Amadeus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Ahmed ABDELAZIZ (contractor)</dc:creator>
  <cp:lastModifiedBy>Ahmed ABDELAZIZ (contractor)</cp:lastModifiedBy>
  <cp:revision>30</cp:revision>
  <dcterms:created xsi:type="dcterms:W3CDTF">2024-11-10T13:27:39Z</dcterms:created>
  <dcterms:modified xsi:type="dcterms:W3CDTF">2024-11-16T17:31:07Z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0x010100CDFC4C81DFA20A4CA1C28EDDCE2E0AE0</vt:lpwstr>
  </property>
  <property fmtid="{D5CDD505-2E9C-101B-9397-08002B2CF9AE}" pid="3" name="MSIP_Label_7f0ea3bf-098d-497f-9948-5e528bb54b39_Enabled">
    <vt:lpwstr>true</vt:lpwstr>
  </property>
  <property fmtid="{D5CDD505-2E9C-101B-9397-08002B2CF9AE}" pid="4" name="MSIP_Label_7f0ea3bf-098d-497f-9948-5e528bb54b39_SetDate">
    <vt:lpwstr>2024-11-11T12:44:39Z</vt:lpwstr>
  </property>
  <property fmtid="{D5CDD505-2E9C-101B-9397-08002B2CF9AE}" pid="5" name="MSIP_Label_7f0ea3bf-098d-497f-9948-5e528bb54b39_Method">
    <vt:lpwstr>Privileged</vt:lpwstr>
  </property>
  <property fmtid="{D5CDD505-2E9C-101B-9397-08002B2CF9AE}" pid="6" name="MSIP_Label_7f0ea3bf-098d-497f-9948-5e528bb54b39_Name">
    <vt:lpwstr>7f0ea3bf-098d-497f-9948-5e528bb54b39</vt:lpwstr>
  </property>
  <property fmtid="{D5CDD505-2E9C-101B-9397-08002B2CF9AE}" pid="7" name="MSIP_Label_7f0ea3bf-098d-497f-9948-5e528bb54b39_SiteId">
    <vt:lpwstr>b3f4f7c2-72ce-4192-aba4-d6c7719b5766</vt:lpwstr>
  </property>
  <property fmtid="{D5CDD505-2E9C-101B-9397-08002B2CF9AE}" pid="8" name="MSIP_Label_7f0ea3bf-098d-497f-9948-5e528bb54b39_ActionId">
    <vt:lpwstr>1eb74489-ea9a-444f-9eb1-935a933ff80a</vt:lpwstr>
  </property>
  <property fmtid="{D5CDD505-2E9C-101B-9397-08002B2CF9AE}" pid="9" name="MSIP_Label_7f0ea3bf-098d-497f-9948-5e528bb54b39_ContentBits">
    <vt:lpwstr>0</vt:lpwstr>
  </property>
</Properties>
</file>

<file path=docProps/thumbnail.jpeg>
</file>

<file path=media/image1.png>
</file>